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0" r:id="rId3"/>
    <p:sldId id="269" r:id="rId4"/>
    <p:sldId id="266" r:id="rId5"/>
    <p:sldId id="267" r:id="rId6"/>
    <p:sldId id="276" r:id="rId7"/>
    <p:sldId id="263" r:id="rId8"/>
    <p:sldId id="262" r:id="rId9"/>
    <p:sldId id="261" r:id="rId10"/>
    <p:sldId id="268" r:id="rId11"/>
    <p:sldId id="259" r:id="rId12"/>
    <p:sldId id="260" r:id="rId13"/>
    <p:sldId id="258" r:id="rId14"/>
    <p:sldId id="257" r:id="rId15"/>
    <p:sldId id="264" r:id="rId16"/>
    <p:sldId id="271" r:id="rId17"/>
    <p:sldId id="277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F4EF2D"/>
    <a:srgbClr val="F6F072"/>
    <a:srgbClr val="FF4743"/>
    <a:srgbClr val="E0105A"/>
    <a:srgbClr val="EBE225"/>
    <a:srgbClr val="A0DF9D"/>
    <a:srgbClr val="14B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>
      <p:cViewPr>
        <p:scale>
          <a:sx n="110" d="100"/>
          <a:sy n="110" d="100"/>
        </p:scale>
        <p:origin x="-2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Relationship Id="rId9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26" y="0"/>
            <a:ext cx="9272338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11" y="0"/>
            <a:ext cx="184109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5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49000" autoRev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59259E-6 C -0.01719 0.04445 -0.03351 0.18264 0.00174 0.23519 C 0.03698 0.28704 0.14774 0.32269 0.21111 0.31505 C 0.27222 0.30162 0.33038 0.2426 0.3816 0.18889 C 0.43264 0.13565 0.45972 0.0294 0.5184 -0.00625 C 0.57708 -0.0419 0.67813 -0.0581 0.73385 -0.02523 C 0.78958 0.00764 0.83837 0.10602 0.85295 0.19074 C 0.86753 0.27547 0.86458 0.4176 0.82188 0.48264 C 0.77917 0.54769 0.66875 0.59769 0.59705 0.58056 C 0.525 0.56366 0.44063 0.47454 0.39201 0.38264 C 0.37656 0.38449 0.35365 0.08704 0.30538 0.02871 C 0.25642 -0.03032 0.20122 -0.08703 0.15035 -0.0919 C 0.09965 -0.09676 0.01719 -0.04444 1.38778E-17 -2.59259E-6 Z " pathEditMode="relative" rAng="0" ptsTypes="fasaaaaaassaf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1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69"/>
            <a:ext cx="9144000" cy="652366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24" y="2008004"/>
            <a:ext cx="487950" cy="7378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40874"/>
            <a:ext cx="598312" cy="65033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37" y="2008004"/>
            <a:ext cx="612151" cy="5810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1901560"/>
            <a:ext cx="701283" cy="4207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15974"/>
            <a:ext cx="697430" cy="46495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978">
            <a:off x="3261758" y="2636913"/>
            <a:ext cx="849649" cy="5664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172442"/>
            <a:ext cx="864096" cy="518458"/>
          </a:xfrm>
          <a:prstGeom prst="rect">
            <a:avLst/>
          </a:prstGeom>
        </p:spPr>
      </p:pic>
      <p:sp>
        <p:nvSpPr>
          <p:cNvPr id="12" name="Forma livre 11"/>
          <p:cNvSpPr/>
          <p:nvPr/>
        </p:nvSpPr>
        <p:spPr>
          <a:xfrm>
            <a:off x="3501347" y="1385480"/>
            <a:ext cx="2496123" cy="2986463"/>
          </a:xfrm>
          <a:custGeom>
            <a:avLst/>
            <a:gdLst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90925 w 4152900"/>
              <a:gd name="connsiteY26" fmla="*/ 1133475 h 4876800"/>
              <a:gd name="connsiteX27" fmla="*/ 4038600 w 4152900"/>
              <a:gd name="connsiteY27" fmla="*/ 1238250 h 4876800"/>
              <a:gd name="connsiteX28" fmla="*/ 4152900 w 4152900"/>
              <a:gd name="connsiteY28" fmla="*/ 1600200 h 4876800"/>
              <a:gd name="connsiteX29" fmla="*/ 3952875 w 4152900"/>
              <a:gd name="connsiteY29" fmla="*/ 2038350 h 4876800"/>
              <a:gd name="connsiteX30" fmla="*/ 3629025 w 4152900"/>
              <a:gd name="connsiteY30" fmla="*/ 2476500 h 4876800"/>
              <a:gd name="connsiteX31" fmla="*/ 2076450 w 4152900"/>
              <a:gd name="connsiteY31" fmla="*/ 4229100 h 4876800"/>
              <a:gd name="connsiteX32" fmla="*/ 1533525 w 4152900"/>
              <a:gd name="connsiteY32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90925 w 4152900"/>
              <a:gd name="connsiteY26" fmla="*/ 1133475 h 4876800"/>
              <a:gd name="connsiteX27" fmla="*/ 4038600 w 4152900"/>
              <a:gd name="connsiteY27" fmla="*/ 1238250 h 4876800"/>
              <a:gd name="connsiteX28" fmla="*/ 4048125 w 4152900"/>
              <a:gd name="connsiteY28" fmla="*/ 123825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90925 w 4152900"/>
              <a:gd name="connsiteY26" fmla="*/ 1133475 h 4876800"/>
              <a:gd name="connsiteX27" fmla="*/ 4038600 w 4152900"/>
              <a:gd name="connsiteY27" fmla="*/ 1238250 h 4876800"/>
              <a:gd name="connsiteX28" fmla="*/ 4048125 w 4152900"/>
              <a:gd name="connsiteY28" fmla="*/ 123825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90925 w 4152900"/>
              <a:gd name="connsiteY26" fmla="*/ 1133475 h 4876800"/>
              <a:gd name="connsiteX27" fmla="*/ 4038600 w 4152900"/>
              <a:gd name="connsiteY27" fmla="*/ 1238250 h 4876800"/>
              <a:gd name="connsiteX28" fmla="*/ 4067175 w 4152900"/>
              <a:gd name="connsiteY28" fmla="*/ 125730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90925 w 4152900"/>
              <a:gd name="connsiteY26" fmla="*/ 1133475 h 4876800"/>
              <a:gd name="connsiteX27" fmla="*/ 3838575 w 4152900"/>
              <a:gd name="connsiteY27" fmla="*/ 1190625 h 4876800"/>
              <a:gd name="connsiteX28" fmla="*/ 4038600 w 4152900"/>
              <a:gd name="connsiteY28" fmla="*/ 1238250 h 4876800"/>
              <a:gd name="connsiteX29" fmla="*/ 4067175 w 4152900"/>
              <a:gd name="connsiteY29" fmla="*/ 1257300 h 4876800"/>
              <a:gd name="connsiteX30" fmla="*/ 4152900 w 4152900"/>
              <a:gd name="connsiteY30" fmla="*/ 1600200 h 4876800"/>
              <a:gd name="connsiteX31" fmla="*/ 3952875 w 4152900"/>
              <a:gd name="connsiteY31" fmla="*/ 2038350 h 4876800"/>
              <a:gd name="connsiteX32" fmla="*/ 3629025 w 4152900"/>
              <a:gd name="connsiteY32" fmla="*/ 2476500 h 4876800"/>
              <a:gd name="connsiteX33" fmla="*/ 2076450 w 4152900"/>
              <a:gd name="connsiteY33" fmla="*/ 4229100 h 4876800"/>
              <a:gd name="connsiteX34" fmla="*/ 1533525 w 4152900"/>
              <a:gd name="connsiteY34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71875 w 4152900"/>
              <a:gd name="connsiteY26" fmla="*/ 1127125 h 4876800"/>
              <a:gd name="connsiteX27" fmla="*/ 3838575 w 4152900"/>
              <a:gd name="connsiteY27" fmla="*/ 1190625 h 4876800"/>
              <a:gd name="connsiteX28" fmla="*/ 4038600 w 4152900"/>
              <a:gd name="connsiteY28" fmla="*/ 1238250 h 4876800"/>
              <a:gd name="connsiteX29" fmla="*/ 4067175 w 4152900"/>
              <a:gd name="connsiteY29" fmla="*/ 1257300 h 4876800"/>
              <a:gd name="connsiteX30" fmla="*/ 4152900 w 4152900"/>
              <a:gd name="connsiteY30" fmla="*/ 1600200 h 4876800"/>
              <a:gd name="connsiteX31" fmla="*/ 3952875 w 4152900"/>
              <a:gd name="connsiteY31" fmla="*/ 2038350 h 4876800"/>
              <a:gd name="connsiteX32" fmla="*/ 3629025 w 4152900"/>
              <a:gd name="connsiteY32" fmla="*/ 2476500 h 4876800"/>
              <a:gd name="connsiteX33" fmla="*/ 2076450 w 4152900"/>
              <a:gd name="connsiteY33" fmla="*/ 4229100 h 4876800"/>
              <a:gd name="connsiteX34" fmla="*/ 1533525 w 4152900"/>
              <a:gd name="connsiteY34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71875 w 4152900"/>
              <a:gd name="connsiteY26" fmla="*/ 1127125 h 4876800"/>
              <a:gd name="connsiteX27" fmla="*/ 3838575 w 4152900"/>
              <a:gd name="connsiteY27" fmla="*/ 1190625 h 4876800"/>
              <a:gd name="connsiteX28" fmla="*/ 4038600 w 4152900"/>
              <a:gd name="connsiteY28" fmla="*/ 1238250 h 4876800"/>
              <a:gd name="connsiteX29" fmla="*/ 4067175 w 4152900"/>
              <a:gd name="connsiteY29" fmla="*/ 1257300 h 4876800"/>
              <a:gd name="connsiteX30" fmla="*/ 4152900 w 4152900"/>
              <a:gd name="connsiteY30" fmla="*/ 1600200 h 4876800"/>
              <a:gd name="connsiteX31" fmla="*/ 3952875 w 4152900"/>
              <a:gd name="connsiteY31" fmla="*/ 2038350 h 4876800"/>
              <a:gd name="connsiteX32" fmla="*/ 3629025 w 4152900"/>
              <a:gd name="connsiteY32" fmla="*/ 2476500 h 4876800"/>
              <a:gd name="connsiteX33" fmla="*/ 2076450 w 4152900"/>
              <a:gd name="connsiteY33" fmla="*/ 4229100 h 4876800"/>
              <a:gd name="connsiteX34" fmla="*/ 1533525 w 4152900"/>
              <a:gd name="connsiteY34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71875 w 4152900"/>
              <a:gd name="connsiteY26" fmla="*/ 1127125 h 4876800"/>
              <a:gd name="connsiteX27" fmla="*/ 3838575 w 4152900"/>
              <a:gd name="connsiteY27" fmla="*/ 1190625 h 4876800"/>
              <a:gd name="connsiteX28" fmla="*/ 4067175 w 4152900"/>
              <a:gd name="connsiteY28" fmla="*/ 125730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71875 w 4152900"/>
              <a:gd name="connsiteY26" fmla="*/ 1127125 h 4876800"/>
              <a:gd name="connsiteX27" fmla="*/ 3851275 w 4152900"/>
              <a:gd name="connsiteY27" fmla="*/ 1171575 h 4876800"/>
              <a:gd name="connsiteX28" fmla="*/ 4067175 w 4152900"/>
              <a:gd name="connsiteY28" fmla="*/ 125730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71875 w 4152900"/>
              <a:gd name="connsiteY26" fmla="*/ 1127125 h 4876800"/>
              <a:gd name="connsiteX27" fmla="*/ 3851275 w 4152900"/>
              <a:gd name="connsiteY27" fmla="*/ 1171575 h 4876800"/>
              <a:gd name="connsiteX28" fmla="*/ 4086225 w 4152900"/>
              <a:gd name="connsiteY28" fmla="*/ 127635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19400 w 4171950"/>
              <a:gd name="connsiteY17" fmla="*/ 34290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19400 w 4171950"/>
              <a:gd name="connsiteY25" fmla="*/ 1104900 h 4876800"/>
              <a:gd name="connsiteX26" fmla="*/ 3571875 w 4171950"/>
              <a:gd name="connsiteY26" fmla="*/ 112712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19400 w 4171950"/>
              <a:gd name="connsiteY17" fmla="*/ 34290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19400 w 4171950"/>
              <a:gd name="connsiteY25" fmla="*/ 1104900 h 4876800"/>
              <a:gd name="connsiteX26" fmla="*/ 3571875 w 4171950"/>
              <a:gd name="connsiteY26" fmla="*/ 112712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19400 w 4171950"/>
              <a:gd name="connsiteY17" fmla="*/ 34290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19400 w 4171950"/>
              <a:gd name="connsiteY25" fmla="*/ 1104900 h 4876800"/>
              <a:gd name="connsiteX26" fmla="*/ 3571875 w 4171950"/>
              <a:gd name="connsiteY26" fmla="*/ 112712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19400 w 4171950"/>
              <a:gd name="connsiteY17" fmla="*/ 34290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71875 w 4171950"/>
              <a:gd name="connsiteY26" fmla="*/ 112712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19400 w 4171950"/>
              <a:gd name="connsiteY17" fmla="*/ 34290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06700 w 4171950"/>
              <a:gd name="connsiteY17" fmla="*/ 32385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35175 w 4171950"/>
              <a:gd name="connsiteY15" fmla="*/ 774700 h 4876800"/>
              <a:gd name="connsiteX16" fmla="*/ 2552700 w 4171950"/>
              <a:gd name="connsiteY16" fmla="*/ 476250 h 4876800"/>
              <a:gd name="connsiteX17" fmla="*/ 2806700 w 4171950"/>
              <a:gd name="connsiteY17" fmla="*/ 32385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321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35175 w 4171950"/>
              <a:gd name="connsiteY15" fmla="*/ 774700 h 4876800"/>
              <a:gd name="connsiteX16" fmla="*/ 2552700 w 4171950"/>
              <a:gd name="connsiteY16" fmla="*/ 476250 h 4876800"/>
              <a:gd name="connsiteX17" fmla="*/ 2806700 w 4171950"/>
              <a:gd name="connsiteY17" fmla="*/ 32385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50950 w 4171950"/>
              <a:gd name="connsiteY2" fmla="*/ 3533775 h 4876800"/>
              <a:gd name="connsiteX3" fmla="*/ 2171700 w 4171950"/>
              <a:gd name="connsiteY3" fmla="*/ 2619375 h 4876800"/>
              <a:gd name="connsiteX4" fmla="*/ 28321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35175 w 4171950"/>
              <a:gd name="connsiteY15" fmla="*/ 774700 h 4876800"/>
              <a:gd name="connsiteX16" fmla="*/ 2552700 w 4171950"/>
              <a:gd name="connsiteY16" fmla="*/ 476250 h 4876800"/>
              <a:gd name="connsiteX17" fmla="*/ 2806700 w 4171950"/>
              <a:gd name="connsiteY17" fmla="*/ 32385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50950 w 4171950"/>
              <a:gd name="connsiteY2" fmla="*/ 3533775 h 4876800"/>
              <a:gd name="connsiteX3" fmla="*/ 2139950 w 4171950"/>
              <a:gd name="connsiteY3" fmla="*/ 2625725 h 4876800"/>
              <a:gd name="connsiteX4" fmla="*/ 28321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35175 w 4171950"/>
              <a:gd name="connsiteY15" fmla="*/ 774700 h 4876800"/>
              <a:gd name="connsiteX16" fmla="*/ 2552700 w 4171950"/>
              <a:gd name="connsiteY16" fmla="*/ 476250 h 4876800"/>
              <a:gd name="connsiteX17" fmla="*/ 2806700 w 4171950"/>
              <a:gd name="connsiteY17" fmla="*/ 32385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806700 w 4171950"/>
              <a:gd name="connsiteY17" fmla="*/ 466725 h 5019675"/>
              <a:gd name="connsiteX18" fmla="*/ 3286125 w 4171950"/>
              <a:gd name="connsiteY18" fmla="*/ 0 h 5019675"/>
              <a:gd name="connsiteX19" fmla="*/ 4029075 w 4171950"/>
              <a:gd name="connsiteY19" fmla="*/ 142875 h 5019675"/>
              <a:gd name="connsiteX20" fmla="*/ 3095625 w 4171950"/>
              <a:gd name="connsiteY20" fmla="*/ 733425 h 5019675"/>
              <a:gd name="connsiteX21" fmla="*/ 2619375 w 4171950"/>
              <a:gd name="connsiteY21" fmla="*/ 1038225 h 5019675"/>
              <a:gd name="connsiteX22" fmla="*/ 2600325 w 4171950"/>
              <a:gd name="connsiteY22" fmla="*/ 1123950 h 5019675"/>
              <a:gd name="connsiteX23" fmla="*/ 2638425 w 4171950"/>
              <a:gd name="connsiteY23" fmla="*/ 1209675 h 5019675"/>
              <a:gd name="connsiteX24" fmla="*/ 2695575 w 4171950"/>
              <a:gd name="connsiteY24" fmla="*/ 1247775 h 5019675"/>
              <a:gd name="connsiteX25" fmla="*/ 2863850 w 4171950"/>
              <a:gd name="connsiteY25" fmla="*/ 1235075 h 5019675"/>
              <a:gd name="connsiteX26" fmla="*/ 3546475 w 4171950"/>
              <a:gd name="connsiteY26" fmla="*/ 1263650 h 5019675"/>
              <a:gd name="connsiteX27" fmla="*/ 3851275 w 4171950"/>
              <a:gd name="connsiteY27" fmla="*/ 1314450 h 5019675"/>
              <a:gd name="connsiteX28" fmla="*/ 4086225 w 4171950"/>
              <a:gd name="connsiteY28" fmla="*/ 1419225 h 5019675"/>
              <a:gd name="connsiteX29" fmla="*/ 4171950 w 4171950"/>
              <a:gd name="connsiteY29" fmla="*/ 1743075 h 5019675"/>
              <a:gd name="connsiteX30" fmla="*/ 3952875 w 4171950"/>
              <a:gd name="connsiteY30" fmla="*/ 2181225 h 5019675"/>
              <a:gd name="connsiteX31" fmla="*/ 3629025 w 4171950"/>
              <a:gd name="connsiteY31" fmla="*/ 2619375 h 5019675"/>
              <a:gd name="connsiteX32" fmla="*/ 2076450 w 4171950"/>
              <a:gd name="connsiteY32" fmla="*/ 4371975 h 5019675"/>
              <a:gd name="connsiteX33" fmla="*/ 1533525 w 4171950"/>
              <a:gd name="connsiteY33" fmla="*/ 5019675 h 5019675"/>
              <a:gd name="connsiteX0" fmla="*/ 1533525 w 4171950"/>
              <a:gd name="connsiteY0" fmla="*/ 5029200 h 5029200"/>
              <a:gd name="connsiteX1" fmla="*/ 0 w 4171950"/>
              <a:gd name="connsiteY1" fmla="*/ 5019675 h 5029200"/>
              <a:gd name="connsiteX2" fmla="*/ 1250950 w 4171950"/>
              <a:gd name="connsiteY2" fmla="*/ 3686175 h 5029200"/>
              <a:gd name="connsiteX3" fmla="*/ 2139950 w 4171950"/>
              <a:gd name="connsiteY3" fmla="*/ 2778125 h 5029200"/>
              <a:gd name="connsiteX4" fmla="*/ 2832100 w 4171950"/>
              <a:gd name="connsiteY4" fmla="*/ 2114550 h 5029200"/>
              <a:gd name="connsiteX5" fmla="*/ 2933700 w 4171950"/>
              <a:gd name="connsiteY5" fmla="*/ 1971675 h 5029200"/>
              <a:gd name="connsiteX6" fmla="*/ 2876550 w 4171950"/>
              <a:gd name="connsiteY6" fmla="*/ 1847850 h 5029200"/>
              <a:gd name="connsiteX7" fmla="*/ 2752725 w 4171950"/>
              <a:gd name="connsiteY7" fmla="*/ 1800225 h 5029200"/>
              <a:gd name="connsiteX8" fmla="*/ 2466975 w 4171950"/>
              <a:gd name="connsiteY8" fmla="*/ 1771650 h 5029200"/>
              <a:gd name="connsiteX9" fmla="*/ 2038350 w 4171950"/>
              <a:gd name="connsiteY9" fmla="*/ 1685925 h 5029200"/>
              <a:gd name="connsiteX10" fmla="*/ 1838325 w 4171950"/>
              <a:gd name="connsiteY10" fmla="*/ 1504950 h 5029200"/>
              <a:gd name="connsiteX11" fmla="*/ 1762125 w 4171950"/>
              <a:gd name="connsiteY11" fmla="*/ 1400175 h 5029200"/>
              <a:gd name="connsiteX12" fmla="*/ 1790700 w 4171950"/>
              <a:gd name="connsiteY12" fmla="*/ 1238250 h 5029200"/>
              <a:gd name="connsiteX13" fmla="*/ 1866900 w 4171950"/>
              <a:gd name="connsiteY13" fmla="*/ 1066800 h 5029200"/>
              <a:gd name="connsiteX14" fmla="*/ 1943100 w 4171950"/>
              <a:gd name="connsiteY14" fmla="*/ 1000125 h 5029200"/>
              <a:gd name="connsiteX15" fmla="*/ 2035175 w 4171950"/>
              <a:gd name="connsiteY15" fmla="*/ 927100 h 5029200"/>
              <a:gd name="connsiteX16" fmla="*/ 2552700 w 4171950"/>
              <a:gd name="connsiteY16" fmla="*/ 628650 h 5029200"/>
              <a:gd name="connsiteX17" fmla="*/ 2806700 w 4171950"/>
              <a:gd name="connsiteY17" fmla="*/ 476250 h 5029200"/>
              <a:gd name="connsiteX18" fmla="*/ 3286125 w 4171950"/>
              <a:gd name="connsiteY18" fmla="*/ 9525 h 5029200"/>
              <a:gd name="connsiteX19" fmla="*/ 3629025 w 4171950"/>
              <a:gd name="connsiteY19" fmla="*/ 0 h 5029200"/>
              <a:gd name="connsiteX20" fmla="*/ 3095625 w 4171950"/>
              <a:gd name="connsiteY20" fmla="*/ 742950 h 5029200"/>
              <a:gd name="connsiteX21" fmla="*/ 2619375 w 4171950"/>
              <a:gd name="connsiteY21" fmla="*/ 1047750 h 5029200"/>
              <a:gd name="connsiteX22" fmla="*/ 2600325 w 4171950"/>
              <a:gd name="connsiteY22" fmla="*/ 1133475 h 5029200"/>
              <a:gd name="connsiteX23" fmla="*/ 2638425 w 4171950"/>
              <a:gd name="connsiteY23" fmla="*/ 1219200 h 5029200"/>
              <a:gd name="connsiteX24" fmla="*/ 2695575 w 4171950"/>
              <a:gd name="connsiteY24" fmla="*/ 1257300 h 5029200"/>
              <a:gd name="connsiteX25" fmla="*/ 2863850 w 4171950"/>
              <a:gd name="connsiteY25" fmla="*/ 1244600 h 5029200"/>
              <a:gd name="connsiteX26" fmla="*/ 3546475 w 4171950"/>
              <a:gd name="connsiteY26" fmla="*/ 1273175 h 5029200"/>
              <a:gd name="connsiteX27" fmla="*/ 3851275 w 4171950"/>
              <a:gd name="connsiteY27" fmla="*/ 1323975 h 5029200"/>
              <a:gd name="connsiteX28" fmla="*/ 4086225 w 4171950"/>
              <a:gd name="connsiteY28" fmla="*/ 1428750 h 5029200"/>
              <a:gd name="connsiteX29" fmla="*/ 4171950 w 4171950"/>
              <a:gd name="connsiteY29" fmla="*/ 1752600 h 5029200"/>
              <a:gd name="connsiteX30" fmla="*/ 3952875 w 4171950"/>
              <a:gd name="connsiteY30" fmla="*/ 2190750 h 5029200"/>
              <a:gd name="connsiteX31" fmla="*/ 3629025 w 4171950"/>
              <a:gd name="connsiteY31" fmla="*/ 2628900 h 5029200"/>
              <a:gd name="connsiteX32" fmla="*/ 2076450 w 4171950"/>
              <a:gd name="connsiteY32" fmla="*/ 4381500 h 5029200"/>
              <a:gd name="connsiteX33" fmla="*/ 1533525 w 4171950"/>
              <a:gd name="connsiteY33" fmla="*/ 5029200 h 5029200"/>
              <a:gd name="connsiteX0" fmla="*/ 1533525 w 4171950"/>
              <a:gd name="connsiteY0" fmla="*/ 5029200 h 5029200"/>
              <a:gd name="connsiteX1" fmla="*/ 0 w 4171950"/>
              <a:gd name="connsiteY1" fmla="*/ 5019675 h 5029200"/>
              <a:gd name="connsiteX2" fmla="*/ 1250950 w 4171950"/>
              <a:gd name="connsiteY2" fmla="*/ 3686175 h 5029200"/>
              <a:gd name="connsiteX3" fmla="*/ 2139950 w 4171950"/>
              <a:gd name="connsiteY3" fmla="*/ 2778125 h 5029200"/>
              <a:gd name="connsiteX4" fmla="*/ 2832100 w 4171950"/>
              <a:gd name="connsiteY4" fmla="*/ 2114550 h 5029200"/>
              <a:gd name="connsiteX5" fmla="*/ 2933700 w 4171950"/>
              <a:gd name="connsiteY5" fmla="*/ 1971675 h 5029200"/>
              <a:gd name="connsiteX6" fmla="*/ 2876550 w 4171950"/>
              <a:gd name="connsiteY6" fmla="*/ 1847850 h 5029200"/>
              <a:gd name="connsiteX7" fmla="*/ 2752725 w 4171950"/>
              <a:gd name="connsiteY7" fmla="*/ 1800225 h 5029200"/>
              <a:gd name="connsiteX8" fmla="*/ 2466975 w 4171950"/>
              <a:gd name="connsiteY8" fmla="*/ 1771650 h 5029200"/>
              <a:gd name="connsiteX9" fmla="*/ 2038350 w 4171950"/>
              <a:gd name="connsiteY9" fmla="*/ 1685925 h 5029200"/>
              <a:gd name="connsiteX10" fmla="*/ 1838325 w 4171950"/>
              <a:gd name="connsiteY10" fmla="*/ 1504950 h 5029200"/>
              <a:gd name="connsiteX11" fmla="*/ 1762125 w 4171950"/>
              <a:gd name="connsiteY11" fmla="*/ 1400175 h 5029200"/>
              <a:gd name="connsiteX12" fmla="*/ 1790700 w 4171950"/>
              <a:gd name="connsiteY12" fmla="*/ 1238250 h 5029200"/>
              <a:gd name="connsiteX13" fmla="*/ 1866900 w 4171950"/>
              <a:gd name="connsiteY13" fmla="*/ 1066800 h 5029200"/>
              <a:gd name="connsiteX14" fmla="*/ 1943100 w 4171950"/>
              <a:gd name="connsiteY14" fmla="*/ 1000125 h 5029200"/>
              <a:gd name="connsiteX15" fmla="*/ 2035175 w 4171950"/>
              <a:gd name="connsiteY15" fmla="*/ 927100 h 5029200"/>
              <a:gd name="connsiteX16" fmla="*/ 2552700 w 4171950"/>
              <a:gd name="connsiteY16" fmla="*/ 628650 h 5029200"/>
              <a:gd name="connsiteX17" fmla="*/ 2759075 w 4171950"/>
              <a:gd name="connsiteY17" fmla="*/ 447675 h 5029200"/>
              <a:gd name="connsiteX18" fmla="*/ 3286125 w 4171950"/>
              <a:gd name="connsiteY18" fmla="*/ 9525 h 5029200"/>
              <a:gd name="connsiteX19" fmla="*/ 3629025 w 4171950"/>
              <a:gd name="connsiteY19" fmla="*/ 0 h 5029200"/>
              <a:gd name="connsiteX20" fmla="*/ 3095625 w 4171950"/>
              <a:gd name="connsiteY20" fmla="*/ 742950 h 5029200"/>
              <a:gd name="connsiteX21" fmla="*/ 2619375 w 4171950"/>
              <a:gd name="connsiteY21" fmla="*/ 1047750 h 5029200"/>
              <a:gd name="connsiteX22" fmla="*/ 2600325 w 4171950"/>
              <a:gd name="connsiteY22" fmla="*/ 1133475 h 5029200"/>
              <a:gd name="connsiteX23" fmla="*/ 2638425 w 4171950"/>
              <a:gd name="connsiteY23" fmla="*/ 1219200 h 5029200"/>
              <a:gd name="connsiteX24" fmla="*/ 2695575 w 4171950"/>
              <a:gd name="connsiteY24" fmla="*/ 1257300 h 5029200"/>
              <a:gd name="connsiteX25" fmla="*/ 2863850 w 4171950"/>
              <a:gd name="connsiteY25" fmla="*/ 1244600 h 5029200"/>
              <a:gd name="connsiteX26" fmla="*/ 3546475 w 4171950"/>
              <a:gd name="connsiteY26" fmla="*/ 1273175 h 5029200"/>
              <a:gd name="connsiteX27" fmla="*/ 3851275 w 4171950"/>
              <a:gd name="connsiteY27" fmla="*/ 1323975 h 5029200"/>
              <a:gd name="connsiteX28" fmla="*/ 4086225 w 4171950"/>
              <a:gd name="connsiteY28" fmla="*/ 1428750 h 5029200"/>
              <a:gd name="connsiteX29" fmla="*/ 4171950 w 4171950"/>
              <a:gd name="connsiteY29" fmla="*/ 1752600 h 5029200"/>
              <a:gd name="connsiteX30" fmla="*/ 3952875 w 4171950"/>
              <a:gd name="connsiteY30" fmla="*/ 2190750 h 5029200"/>
              <a:gd name="connsiteX31" fmla="*/ 3629025 w 4171950"/>
              <a:gd name="connsiteY31" fmla="*/ 2628900 h 5029200"/>
              <a:gd name="connsiteX32" fmla="*/ 2076450 w 4171950"/>
              <a:gd name="connsiteY32" fmla="*/ 4381500 h 5029200"/>
              <a:gd name="connsiteX33" fmla="*/ 1533525 w 4171950"/>
              <a:gd name="connsiteY33" fmla="*/ 5029200 h 5029200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095625 w 4171950"/>
              <a:gd name="connsiteY20" fmla="*/ 733425 h 5019675"/>
              <a:gd name="connsiteX21" fmla="*/ 2619375 w 4171950"/>
              <a:gd name="connsiteY21" fmla="*/ 1038225 h 5019675"/>
              <a:gd name="connsiteX22" fmla="*/ 2600325 w 4171950"/>
              <a:gd name="connsiteY22" fmla="*/ 1123950 h 5019675"/>
              <a:gd name="connsiteX23" fmla="*/ 2638425 w 4171950"/>
              <a:gd name="connsiteY23" fmla="*/ 1209675 h 5019675"/>
              <a:gd name="connsiteX24" fmla="*/ 2695575 w 4171950"/>
              <a:gd name="connsiteY24" fmla="*/ 1247775 h 5019675"/>
              <a:gd name="connsiteX25" fmla="*/ 2863850 w 4171950"/>
              <a:gd name="connsiteY25" fmla="*/ 1235075 h 5019675"/>
              <a:gd name="connsiteX26" fmla="*/ 3546475 w 4171950"/>
              <a:gd name="connsiteY26" fmla="*/ 1263650 h 5019675"/>
              <a:gd name="connsiteX27" fmla="*/ 3851275 w 4171950"/>
              <a:gd name="connsiteY27" fmla="*/ 1314450 h 5019675"/>
              <a:gd name="connsiteX28" fmla="*/ 4086225 w 4171950"/>
              <a:gd name="connsiteY28" fmla="*/ 1419225 h 5019675"/>
              <a:gd name="connsiteX29" fmla="*/ 4171950 w 4171950"/>
              <a:gd name="connsiteY29" fmla="*/ 1743075 h 5019675"/>
              <a:gd name="connsiteX30" fmla="*/ 3952875 w 4171950"/>
              <a:gd name="connsiteY30" fmla="*/ 2181225 h 5019675"/>
              <a:gd name="connsiteX31" fmla="*/ 3629025 w 4171950"/>
              <a:gd name="connsiteY31" fmla="*/ 2619375 h 5019675"/>
              <a:gd name="connsiteX32" fmla="*/ 2076450 w 4171950"/>
              <a:gd name="connsiteY32" fmla="*/ 4371975 h 5019675"/>
              <a:gd name="connsiteX33" fmla="*/ 1533525 w 4171950"/>
              <a:gd name="connsiteY33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095625 w 4171950"/>
              <a:gd name="connsiteY20" fmla="*/ 733425 h 5019675"/>
              <a:gd name="connsiteX21" fmla="*/ 2619375 w 4171950"/>
              <a:gd name="connsiteY21" fmla="*/ 1038225 h 5019675"/>
              <a:gd name="connsiteX22" fmla="*/ 2600325 w 4171950"/>
              <a:gd name="connsiteY22" fmla="*/ 1123950 h 5019675"/>
              <a:gd name="connsiteX23" fmla="*/ 2638425 w 4171950"/>
              <a:gd name="connsiteY23" fmla="*/ 1209675 h 5019675"/>
              <a:gd name="connsiteX24" fmla="*/ 2695575 w 4171950"/>
              <a:gd name="connsiteY24" fmla="*/ 1247775 h 5019675"/>
              <a:gd name="connsiteX25" fmla="*/ 2863850 w 4171950"/>
              <a:gd name="connsiteY25" fmla="*/ 1235075 h 5019675"/>
              <a:gd name="connsiteX26" fmla="*/ 3546475 w 4171950"/>
              <a:gd name="connsiteY26" fmla="*/ 1263650 h 5019675"/>
              <a:gd name="connsiteX27" fmla="*/ 3851275 w 4171950"/>
              <a:gd name="connsiteY27" fmla="*/ 1314450 h 5019675"/>
              <a:gd name="connsiteX28" fmla="*/ 4086225 w 4171950"/>
              <a:gd name="connsiteY28" fmla="*/ 1419225 h 5019675"/>
              <a:gd name="connsiteX29" fmla="*/ 4171950 w 4171950"/>
              <a:gd name="connsiteY29" fmla="*/ 1743075 h 5019675"/>
              <a:gd name="connsiteX30" fmla="*/ 3952875 w 4171950"/>
              <a:gd name="connsiteY30" fmla="*/ 2181225 h 5019675"/>
              <a:gd name="connsiteX31" fmla="*/ 3629025 w 4171950"/>
              <a:gd name="connsiteY31" fmla="*/ 2619375 h 5019675"/>
              <a:gd name="connsiteX32" fmla="*/ 2076450 w 4171950"/>
              <a:gd name="connsiteY32" fmla="*/ 4371975 h 5019675"/>
              <a:gd name="connsiteX33" fmla="*/ 1533525 w 4171950"/>
              <a:gd name="connsiteY33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64421 w 4171950"/>
              <a:gd name="connsiteY20" fmla="*/ 214859 h 5019675"/>
              <a:gd name="connsiteX21" fmla="*/ 3095625 w 4171950"/>
              <a:gd name="connsiteY21" fmla="*/ 733425 h 5019675"/>
              <a:gd name="connsiteX22" fmla="*/ 2619375 w 4171950"/>
              <a:gd name="connsiteY22" fmla="*/ 1038225 h 5019675"/>
              <a:gd name="connsiteX23" fmla="*/ 2600325 w 4171950"/>
              <a:gd name="connsiteY23" fmla="*/ 1123950 h 5019675"/>
              <a:gd name="connsiteX24" fmla="*/ 2638425 w 4171950"/>
              <a:gd name="connsiteY24" fmla="*/ 1209675 h 5019675"/>
              <a:gd name="connsiteX25" fmla="*/ 2695575 w 4171950"/>
              <a:gd name="connsiteY25" fmla="*/ 1247775 h 5019675"/>
              <a:gd name="connsiteX26" fmla="*/ 2863850 w 4171950"/>
              <a:gd name="connsiteY26" fmla="*/ 1235075 h 5019675"/>
              <a:gd name="connsiteX27" fmla="*/ 3546475 w 4171950"/>
              <a:gd name="connsiteY27" fmla="*/ 1263650 h 5019675"/>
              <a:gd name="connsiteX28" fmla="*/ 3851275 w 4171950"/>
              <a:gd name="connsiteY28" fmla="*/ 1314450 h 5019675"/>
              <a:gd name="connsiteX29" fmla="*/ 4086225 w 4171950"/>
              <a:gd name="connsiteY29" fmla="*/ 1419225 h 5019675"/>
              <a:gd name="connsiteX30" fmla="*/ 4171950 w 4171950"/>
              <a:gd name="connsiteY30" fmla="*/ 1743075 h 5019675"/>
              <a:gd name="connsiteX31" fmla="*/ 3952875 w 4171950"/>
              <a:gd name="connsiteY31" fmla="*/ 2181225 h 5019675"/>
              <a:gd name="connsiteX32" fmla="*/ 3629025 w 4171950"/>
              <a:gd name="connsiteY32" fmla="*/ 2619375 h 5019675"/>
              <a:gd name="connsiteX33" fmla="*/ 2076450 w 4171950"/>
              <a:gd name="connsiteY33" fmla="*/ 4371975 h 5019675"/>
              <a:gd name="connsiteX34" fmla="*/ 1533525 w 4171950"/>
              <a:gd name="connsiteY34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64421 w 4171950"/>
              <a:gd name="connsiteY20" fmla="*/ 214859 h 5019675"/>
              <a:gd name="connsiteX21" fmla="*/ 3095625 w 4171950"/>
              <a:gd name="connsiteY21" fmla="*/ 733425 h 5019675"/>
              <a:gd name="connsiteX22" fmla="*/ 2619375 w 4171950"/>
              <a:gd name="connsiteY22" fmla="*/ 1038225 h 5019675"/>
              <a:gd name="connsiteX23" fmla="*/ 2600325 w 4171950"/>
              <a:gd name="connsiteY23" fmla="*/ 1123950 h 5019675"/>
              <a:gd name="connsiteX24" fmla="*/ 2638425 w 4171950"/>
              <a:gd name="connsiteY24" fmla="*/ 1209675 h 5019675"/>
              <a:gd name="connsiteX25" fmla="*/ 2695575 w 4171950"/>
              <a:gd name="connsiteY25" fmla="*/ 1247775 h 5019675"/>
              <a:gd name="connsiteX26" fmla="*/ 2863850 w 4171950"/>
              <a:gd name="connsiteY26" fmla="*/ 1235075 h 5019675"/>
              <a:gd name="connsiteX27" fmla="*/ 3546475 w 4171950"/>
              <a:gd name="connsiteY27" fmla="*/ 1263650 h 5019675"/>
              <a:gd name="connsiteX28" fmla="*/ 3851275 w 4171950"/>
              <a:gd name="connsiteY28" fmla="*/ 1314450 h 5019675"/>
              <a:gd name="connsiteX29" fmla="*/ 4086225 w 4171950"/>
              <a:gd name="connsiteY29" fmla="*/ 1419225 h 5019675"/>
              <a:gd name="connsiteX30" fmla="*/ 4171950 w 4171950"/>
              <a:gd name="connsiteY30" fmla="*/ 1743075 h 5019675"/>
              <a:gd name="connsiteX31" fmla="*/ 3952875 w 4171950"/>
              <a:gd name="connsiteY31" fmla="*/ 2181225 h 5019675"/>
              <a:gd name="connsiteX32" fmla="*/ 3629025 w 4171950"/>
              <a:gd name="connsiteY32" fmla="*/ 2619375 h 5019675"/>
              <a:gd name="connsiteX33" fmla="*/ 2076450 w 4171950"/>
              <a:gd name="connsiteY33" fmla="*/ 4371975 h 5019675"/>
              <a:gd name="connsiteX34" fmla="*/ 1533525 w 4171950"/>
              <a:gd name="connsiteY34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64421 w 4171950"/>
              <a:gd name="connsiteY20" fmla="*/ 214859 h 5019675"/>
              <a:gd name="connsiteX21" fmla="*/ 2981325 w 4171950"/>
              <a:gd name="connsiteY21" fmla="*/ 628650 h 5019675"/>
              <a:gd name="connsiteX22" fmla="*/ 2619375 w 4171950"/>
              <a:gd name="connsiteY22" fmla="*/ 1038225 h 5019675"/>
              <a:gd name="connsiteX23" fmla="*/ 2600325 w 4171950"/>
              <a:gd name="connsiteY23" fmla="*/ 1123950 h 5019675"/>
              <a:gd name="connsiteX24" fmla="*/ 2638425 w 4171950"/>
              <a:gd name="connsiteY24" fmla="*/ 1209675 h 5019675"/>
              <a:gd name="connsiteX25" fmla="*/ 2695575 w 4171950"/>
              <a:gd name="connsiteY25" fmla="*/ 1247775 h 5019675"/>
              <a:gd name="connsiteX26" fmla="*/ 2863850 w 4171950"/>
              <a:gd name="connsiteY26" fmla="*/ 1235075 h 5019675"/>
              <a:gd name="connsiteX27" fmla="*/ 3546475 w 4171950"/>
              <a:gd name="connsiteY27" fmla="*/ 1263650 h 5019675"/>
              <a:gd name="connsiteX28" fmla="*/ 3851275 w 4171950"/>
              <a:gd name="connsiteY28" fmla="*/ 1314450 h 5019675"/>
              <a:gd name="connsiteX29" fmla="*/ 4086225 w 4171950"/>
              <a:gd name="connsiteY29" fmla="*/ 1419225 h 5019675"/>
              <a:gd name="connsiteX30" fmla="*/ 4171950 w 4171950"/>
              <a:gd name="connsiteY30" fmla="*/ 1743075 h 5019675"/>
              <a:gd name="connsiteX31" fmla="*/ 3952875 w 4171950"/>
              <a:gd name="connsiteY31" fmla="*/ 2181225 h 5019675"/>
              <a:gd name="connsiteX32" fmla="*/ 3629025 w 4171950"/>
              <a:gd name="connsiteY32" fmla="*/ 2619375 h 5019675"/>
              <a:gd name="connsiteX33" fmla="*/ 2076450 w 4171950"/>
              <a:gd name="connsiteY33" fmla="*/ 4371975 h 5019675"/>
              <a:gd name="connsiteX34" fmla="*/ 1533525 w 4171950"/>
              <a:gd name="connsiteY34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64421 w 4171950"/>
              <a:gd name="connsiteY20" fmla="*/ 214859 h 5019675"/>
              <a:gd name="connsiteX21" fmla="*/ 3324225 w 4171950"/>
              <a:gd name="connsiteY21" fmla="*/ 390525 h 5019675"/>
              <a:gd name="connsiteX22" fmla="*/ 2619375 w 4171950"/>
              <a:gd name="connsiteY22" fmla="*/ 1038225 h 5019675"/>
              <a:gd name="connsiteX23" fmla="*/ 2600325 w 4171950"/>
              <a:gd name="connsiteY23" fmla="*/ 1123950 h 5019675"/>
              <a:gd name="connsiteX24" fmla="*/ 2638425 w 4171950"/>
              <a:gd name="connsiteY24" fmla="*/ 1209675 h 5019675"/>
              <a:gd name="connsiteX25" fmla="*/ 2695575 w 4171950"/>
              <a:gd name="connsiteY25" fmla="*/ 1247775 h 5019675"/>
              <a:gd name="connsiteX26" fmla="*/ 2863850 w 4171950"/>
              <a:gd name="connsiteY26" fmla="*/ 1235075 h 5019675"/>
              <a:gd name="connsiteX27" fmla="*/ 3546475 w 4171950"/>
              <a:gd name="connsiteY27" fmla="*/ 1263650 h 5019675"/>
              <a:gd name="connsiteX28" fmla="*/ 3851275 w 4171950"/>
              <a:gd name="connsiteY28" fmla="*/ 1314450 h 5019675"/>
              <a:gd name="connsiteX29" fmla="*/ 4086225 w 4171950"/>
              <a:gd name="connsiteY29" fmla="*/ 1419225 h 5019675"/>
              <a:gd name="connsiteX30" fmla="*/ 4171950 w 4171950"/>
              <a:gd name="connsiteY30" fmla="*/ 1743075 h 5019675"/>
              <a:gd name="connsiteX31" fmla="*/ 3952875 w 4171950"/>
              <a:gd name="connsiteY31" fmla="*/ 2181225 h 5019675"/>
              <a:gd name="connsiteX32" fmla="*/ 3629025 w 4171950"/>
              <a:gd name="connsiteY32" fmla="*/ 2619375 h 5019675"/>
              <a:gd name="connsiteX33" fmla="*/ 2076450 w 4171950"/>
              <a:gd name="connsiteY33" fmla="*/ 4371975 h 5019675"/>
              <a:gd name="connsiteX34" fmla="*/ 1533525 w 4171950"/>
              <a:gd name="connsiteY34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24225 w 4171950"/>
              <a:gd name="connsiteY20" fmla="*/ 390525 h 5019675"/>
              <a:gd name="connsiteX21" fmla="*/ 2619375 w 4171950"/>
              <a:gd name="connsiteY21" fmla="*/ 1038225 h 5019675"/>
              <a:gd name="connsiteX22" fmla="*/ 2600325 w 4171950"/>
              <a:gd name="connsiteY22" fmla="*/ 1123950 h 5019675"/>
              <a:gd name="connsiteX23" fmla="*/ 2638425 w 4171950"/>
              <a:gd name="connsiteY23" fmla="*/ 1209675 h 5019675"/>
              <a:gd name="connsiteX24" fmla="*/ 2695575 w 4171950"/>
              <a:gd name="connsiteY24" fmla="*/ 1247775 h 5019675"/>
              <a:gd name="connsiteX25" fmla="*/ 2863850 w 4171950"/>
              <a:gd name="connsiteY25" fmla="*/ 1235075 h 5019675"/>
              <a:gd name="connsiteX26" fmla="*/ 3546475 w 4171950"/>
              <a:gd name="connsiteY26" fmla="*/ 1263650 h 5019675"/>
              <a:gd name="connsiteX27" fmla="*/ 3851275 w 4171950"/>
              <a:gd name="connsiteY27" fmla="*/ 1314450 h 5019675"/>
              <a:gd name="connsiteX28" fmla="*/ 4086225 w 4171950"/>
              <a:gd name="connsiteY28" fmla="*/ 1419225 h 5019675"/>
              <a:gd name="connsiteX29" fmla="*/ 4171950 w 4171950"/>
              <a:gd name="connsiteY29" fmla="*/ 1743075 h 5019675"/>
              <a:gd name="connsiteX30" fmla="*/ 3952875 w 4171950"/>
              <a:gd name="connsiteY30" fmla="*/ 2181225 h 5019675"/>
              <a:gd name="connsiteX31" fmla="*/ 3629025 w 4171950"/>
              <a:gd name="connsiteY31" fmla="*/ 2619375 h 5019675"/>
              <a:gd name="connsiteX32" fmla="*/ 2076450 w 4171950"/>
              <a:gd name="connsiteY32" fmla="*/ 4371975 h 5019675"/>
              <a:gd name="connsiteX33" fmla="*/ 1533525 w 4171950"/>
              <a:gd name="connsiteY33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83471 w 4171950"/>
              <a:gd name="connsiteY20" fmla="*/ 195809 h 5019675"/>
              <a:gd name="connsiteX21" fmla="*/ 3324225 w 4171950"/>
              <a:gd name="connsiteY21" fmla="*/ 390525 h 5019675"/>
              <a:gd name="connsiteX22" fmla="*/ 2619375 w 4171950"/>
              <a:gd name="connsiteY22" fmla="*/ 1038225 h 5019675"/>
              <a:gd name="connsiteX23" fmla="*/ 2600325 w 4171950"/>
              <a:gd name="connsiteY23" fmla="*/ 1123950 h 5019675"/>
              <a:gd name="connsiteX24" fmla="*/ 2638425 w 4171950"/>
              <a:gd name="connsiteY24" fmla="*/ 1209675 h 5019675"/>
              <a:gd name="connsiteX25" fmla="*/ 2695575 w 4171950"/>
              <a:gd name="connsiteY25" fmla="*/ 1247775 h 5019675"/>
              <a:gd name="connsiteX26" fmla="*/ 2863850 w 4171950"/>
              <a:gd name="connsiteY26" fmla="*/ 1235075 h 5019675"/>
              <a:gd name="connsiteX27" fmla="*/ 3546475 w 4171950"/>
              <a:gd name="connsiteY27" fmla="*/ 1263650 h 5019675"/>
              <a:gd name="connsiteX28" fmla="*/ 3851275 w 4171950"/>
              <a:gd name="connsiteY28" fmla="*/ 1314450 h 5019675"/>
              <a:gd name="connsiteX29" fmla="*/ 4086225 w 4171950"/>
              <a:gd name="connsiteY29" fmla="*/ 1419225 h 5019675"/>
              <a:gd name="connsiteX30" fmla="*/ 4171950 w 4171950"/>
              <a:gd name="connsiteY30" fmla="*/ 1743075 h 5019675"/>
              <a:gd name="connsiteX31" fmla="*/ 3952875 w 4171950"/>
              <a:gd name="connsiteY31" fmla="*/ 2181225 h 5019675"/>
              <a:gd name="connsiteX32" fmla="*/ 3629025 w 4171950"/>
              <a:gd name="connsiteY32" fmla="*/ 2619375 h 5019675"/>
              <a:gd name="connsiteX33" fmla="*/ 2076450 w 4171950"/>
              <a:gd name="connsiteY33" fmla="*/ 4371975 h 5019675"/>
              <a:gd name="connsiteX34" fmla="*/ 1533525 w 4171950"/>
              <a:gd name="connsiteY34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83471 w 4171950"/>
              <a:gd name="connsiteY20" fmla="*/ 195809 h 5019675"/>
              <a:gd name="connsiteX21" fmla="*/ 3346508 w 4171950"/>
              <a:gd name="connsiteY21" fmla="*/ 312526 h 5019675"/>
              <a:gd name="connsiteX22" fmla="*/ 3324225 w 4171950"/>
              <a:gd name="connsiteY22" fmla="*/ 390525 h 5019675"/>
              <a:gd name="connsiteX23" fmla="*/ 2619375 w 4171950"/>
              <a:gd name="connsiteY23" fmla="*/ 1038225 h 5019675"/>
              <a:gd name="connsiteX24" fmla="*/ 2600325 w 4171950"/>
              <a:gd name="connsiteY24" fmla="*/ 1123950 h 5019675"/>
              <a:gd name="connsiteX25" fmla="*/ 2638425 w 4171950"/>
              <a:gd name="connsiteY25" fmla="*/ 1209675 h 5019675"/>
              <a:gd name="connsiteX26" fmla="*/ 2695575 w 4171950"/>
              <a:gd name="connsiteY26" fmla="*/ 1247775 h 5019675"/>
              <a:gd name="connsiteX27" fmla="*/ 2863850 w 4171950"/>
              <a:gd name="connsiteY27" fmla="*/ 1235075 h 5019675"/>
              <a:gd name="connsiteX28" fmla="*/ 3546475 w 4171950"/>
              <a:gd name="connsiteY28" fmla="*/ 1263650 h 5019675"/>
              <a:gd name="connsiteX29" fmla="*/ 3851275 w 4171950"/>
              <a:gd name="connsiteY29" fmla="*/ 1314450 h 5019675"/>
              <a:gd name="connsiteX30" fmla="*/ 4086225 w 4171950"/>
              <a:gd name="connsiteY30" fmla="*/ 1419225 h 5019675"/>
              <a:gd name="connsiteX31" fmla="*/ 4171950 w 4171950"/>
              <a:gd name="connsiteY31" fmla="*/ 1743075 h 5019675"/>
              <a:gd name="connsiteX32" fmla="*/ 3952875 w 4171950"/>
              <a:gd name="connsiteY32" fmla="*/ 2181225 h 5019675"/>
              <a:gd name="connsiteX33" fmla="*/ 3629025 w 4171950"/>
              <a:gd name="connsiteY33" fmla="*/ 2619375 h 5019675"/>
              <a:gd name="connsiteX34" fmla="*/ 2076450 w 4171950"/>
              <a:gd name="connsiteY34" fmla="*/ 4371975 h 5019675"/>
              <a:gd name="connsiteX35" fmla="*/ 1533525 w 4171950"/>
              <a:gd name="connsiteY35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83471 w 4171950"/>
              <a:gd name="connsiteY20" fmla="*/ 195809 h 5019675"/>
              <a:gd name="connsiteX21" fmla="*/ 3346508 w 4171950"/>
              <a:gd name="connsiteY21" fmla="*/ 312526 h 5019675"/>
              <a:gd name="connsiteX22" fmla="*/ 3324225 w 4171950"/>
              <a:gd name="connsiteY22" fmla="*/ 390525 h 5019675"/>
              <a:gd name="connsiteX23" fmla="*/ 2619375 w 4171950"/>
              <a:gd name="connsiteY23" fmla="*/ 1038225 h 5019675"/>
              <a:gd name="connsiteX24" fmla="*/ 2600325 w 4171950"/>
              <a:gd name="connsiteY24" fmla="*/ 1123950 h 5019675"/>
              <a:gd name="connsiteX25" fmla="*/ 2638425 w 4171950"/>
              <a:gd name="connsiteY25" fmla="*/ 1209675 h 5019675"/>
              <a:gd name="connsiteX26" fmla="*/ 2695575 w 4171950"/>
              <a:gd name="connsiteY26" fmla="*/ 1247775 h 5019675"/>
              <a:gd name="connsiteX27" fmla="*/ 2863850 w 4171950"/>
              <a:gd name="connsiteY27" fmla="*/ 1235075 h 5019675"/>
              <a:gd name="connsiteX28" fmla="*/ 3546475 w 4171950"/>
              <a:gd name="connsiteY28" fmla="*/ 1263650 h 5019675"/>
              <a:gd name="connsiteX29" fmla="*/ 3851275 w 4171950"/>
              <a:gd name="connsiteY29" fmla="*/ 1314450 h 5019675"/>
              <a:gd name="connsiteX30" fmla="*/ 4086225 w 4171950"/>
              <a:gd name="connsiteY30" fmla="*/ 1419225 h 5019675"/>
              <a:gd name="connsiteX31" fmla="*/ 4171950 w 4171950"/>
              <a:gd name="connsiteY31" fmla="*/ 1743075 h 5019675"/>
              <a:gd name="connsiteX32" fmla="*/ 3952875 w 4171950"/>
              <a:gd name="connsiteY32" fmla="*/ 2181225 h 5019675"/>
              <a:gd name="connsiteX33" fmla="*/ 3629025 w 4171950"/>
              <a:gd name="connsiteY33" fmla="*/ 2619375 h 5019675"/>
              <a:gd name="connsiteX34" fmla="*/ 2076450 w 4171950"/>
              <a:gd name="connsiteY34" fmla="*/ 4371975 h 5019675"/>
              <a:gd name="connsiteX35" fmla="*/ 1533525 w 4171950"/>
              <a:gd name="connsiteY35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83471 w 4171950"/>
              <a:gd name="connsiteY20" fmla="*/ 195809 h 5019675"/>
              <a:gd name="connsiteX21" fmla="*/ 3346508 w 4171950"/>
              <a:gd name="connsiteY21" fmla="*/ 312526 h 5019675"/>
              <a:gd name="connsiteX22" fmla="*/ 3324225 w 4171950"/>
              <a:gd name="connsiteY22" fmla="*/ 390525 h 5019675"/>
              <a:gd name="connsiteX23" fmla="*/ 2964371 w 4171950"/>
              <a:gd name="connsiteY23" fmla="*/ 660544 h 5019675"/>
              <a:gd name="connsiteX24" fmla="*/ 2619375 w 4171950"/>
              <a:gd name="connsiteY24" fmla="*/ 1038225 h 5019675"/>
              <a:gd name="connsiteX25" fmla="*/ 2600325 w 4171950"/>
              <a:gd name="connsiteY25" fmla="*/ 1123950 h 5019675"/>
              <a:gd name="connsiteX26" fmla="*/ 2638425 w 4171950"/>
              <a:gd name="connsiteY26" fmla="*/ 1209675 h 5019675"/>
              <a:gd name="connsiteX27" fmla="*/ 2695575 w 4171950"/>
              <a:gd name="connsiteY27" fmla="*/ 1247775 h 5019675"/>
              <a:gd name="connsiteX28" fmla="*/ 2863850 w 4171950"/>
              <a:gd name="connsiteY28" fmla="*/ 1235075 h 5019675"/>
              <a:gd name="connsiteX29" fmla="*/ 3546475 w 4171950"/>
              <a:gd name="connsiteY29" fmla="*/ 1263650 h 5019675"/>
              <a:gd name="connsiteX30" fmla="*/ 3851275 w 4171950"/>
              <a:gd name="connsiteY30" fmla="*/ 1314450 h 5019675"/>
              <a:gd name="connsiteX31" fmla="*/ 4086225 w 4171950"/>
              <a:gd name="connsiteY31" fmla="*/ 1419225 h 5019675"/>
              <a:gd name="connsiteX32" fmla="*/ 4171950 w 4171950"/>
              <a:gd name="connsiteY32" fmla="*/ 1743075 h 5019675"/>
              <a:gd name="connsiteX33" fmla="*/ 3952875 w 4171950"/>
              <a:gd name="connsiteY33" fmla="*/ 2181225 h 5019675"/>
              <a:gd name="connsiteX34" fmla="*/ 3629025 w 4171950"/>
              <a:gd name="connsiteY34" fmla="*/ 2619375 h 5019675"/>
              <a:gd name="connsiteX35" fmla="*/ 2076450 w 4171950"/>
              <a:gd name="connsiteY35" fmla="*/ 4371975 h 5019675"/>
              <a:gd name="connsiteX36" fmla="*/ 1533525 w 4171950"/>
              <a:gd name="connsiteY36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83471 w 4171950"/>
              <a:gd name="connsiteY20" fmla="*/ 195809 h 5019675"/>
              <a:gd name="connsiteX21" fmla="*/ 3346508 w 4171950"/>
              <a:gd name="connsiteY21" fmla="*/ 312526 h 5019675"/>
              <a:gd name="connsiteX22" fmla="*/ 3324225 w 4171950"/>
              <a:gd name="connsiteY22" fmla="*/ 390525 h 5019675"/>
              <a:gd name="connsiteX23" fmla="*/ 2964371 w 4171950"/>
              <a:gd name="connsiteY23" fmla="*/ 660544 h 5019675"/>
              <a:gd name="connsiteX24" fmla="*/ 2557960 w 4171950"/>
              <a:gd name="connsiteY24" fmla="*/ 997282 h 5019675"/>
              <a:gd name="connsiteX25" fmla="*/ 2600325 w 4171950"/>
              <a:gd name="connsiteY25" fmla="*/ 1123950 h 5019675"/>
              <a:gd name="connsiteX26" fmla="*/ 2638425 w 4171950"/>
              <a:gd name="connsiteY26" fmla="*/ 1209675 h 5019675"/>
              <a:gd name="connsiteX27" fmla="*/ 2695575 w 4171950"/>
              <a:gd name="connsiteY27" fmla="*/ 1247775 h 5019675"/>
              <a:gd name="connsiteX28" fmla="*/ 2863850 w 4171950"/>
              <a:gd name="connsiteY28" fmla="*/ 1235075 h 5019675"/>
              <a:gd name="connsiteX29" fmla="*/ 3546475 w 4171950"/>
              <a:gd name="connsiteY29" fmla="*/ 1263650 h 5019675"/>
              <a:gd name="connsiteX30" fmla="*/ 3851275 w 4171950"/>
              <a:gd name="connsiteY30" fmla="*/ 1314450 h 5019675"/>
              <a:gd name="connsiteX31" fmla="*/ 4086225 w 4171950"/>
              <a:gd name="connsiteY31" fmla="*/ 1419225 h 5019675"/>
              <a:gd name="connsiteX32" fmla="*/ 4171950 w 4171950"/>
              <a:gd name="connsiteY32" fmla="*/ 1743075 h 5019675"/>
              <a:gd name="connsiteX33" fmla="*/ 3952875 w 4171950"/>
              <a:gd name="connsiteY33" fmla="*/ 2181225 h 5019675"/>
              <a:gd name="connsiteX34" fmla="*/ 3629025 w 4171950"/>
              <a:gd name="connsiteY34" fmla="*/ 2619375 h 5019675"/>
              <a:gd name="connsiteX35" fmla="*/ 2076450 w 4171950"/>
              <a:gd name="connsiteY35" fmla="*/ 4371975 h 5019675"/>
              <a:gd name="connsiteX36" fmla="*/ 1533525 w 4171950"/>
              <a:gd name="connsiteY36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83471 w 4171950"/>
              <a:gd name="connsiteY20" fmla="*/ 195809 h 5019675"/>
              <a:gd name="connsiteX21" fmla="*/ 3346508 w 4171950"/>
              <a:gd name="connsiteY21" fmla="*/ 312526 h 5019675"/>
              <a:gd name="connsiteX22" fmla="*/ 3324225 w 4171950"/>
              <a:gd name="connsiteY22" fmla="*/ 390525 h 5019675"/>
              <a:gd name="connsiteX23" fmla="*/ 2964371 w 4171950"/>
              <a:gd name="connsiteY23" fmla="*/ 660544 h 5019675"/>
              <a:gd name="connsiteX24" fmla="*/ 2557960 w 4171950"/>
              <a:gd name="connsiteY24" fmla="*/ 997282 h 5019675"/>
              <a:gd name="connsiteX25" fmla="*/ 2457024 w 4171950"/>
              <a:gd name="connsiteY25" fmla="*/ 1151246 h 5019675"/>
              <a:gd name="connsiteX26" fmla="*/ 2638425 w 4171950"/>
              <a:gd name="connsiteY26" fmla="*/ 1209675 h 5019675"/>
              <a:gd name="connsiteX27" fmla="*/ 2695575 w 4171950"/>
              <a:gd name="connsiteY27" fmla="*/ 1247775 h 5019675"/>
              <a:gd name="connsiteX28" fmla="*/ 2863850 w 4171950"/>
              <a:gd name="connsiteY28" fmla="*/ 1235075 h 5019675"/>
              <a:gd name="connsiteX29" fmla="*/ 3546475 w 4171950"/>
              <a:gd name="connsiteY29" fmla="*/ 1263650 h 5019675"/>
              <a:gd name="connsiteX30" fmla="*/ 3851275 w 4171950"/>
              <a:gd name="connsiteY30" fmla="*/ 1314450 h 5019675"/>
              <a:gd name="connsiteX31" fmla="*/ 4086225 w 4171950"/>
              <a:gd name="connsiteY31" fmla="*/ 1419225 h 5019675"/>
              <a:gd name="connsiteX32" fmla="*/ 4171950 w 4171950"/>
              <a:gd name="connsiteY32" fmla="*/ 1743075 h 5019675"/>
              <a:gd name="connsiteX33" fmla="*/ 3952875 w 4171950"/>
              <a:gd name="connsiteY33" fmla="*/ 2181225 h 5019675"/>
              <a:gd name="connsiteX34" fmla="*/ 3629025 w 4171950"/>
              <a:gd name="connsiteY34" fmla="*/ 2619375 h 5019675"/>
              <a:gd name="connsiteX35" fmla="*/ 2076450 w 4171950"/>
              <a:gd name="connsiteY35" fmla="*/ 4371975 h 5019675"/>
              <a:gd name="connsiteX36" fmla="*/ 1533525 w 4171950"/>
              <a:gd name="connsiteY36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83471 w 4171950"/>
              <a:gd name="connsiteY20" fmla="*/ 195809 h 5019675"/>
              <a:gd name="connsiteX21" fmla="*/ 3346508 w 4171950"/>
              <a:gd name="connsiteY21" fmla="*/ 312526 h 5019675"/>
              <a:gd name="connsiteX22" fmla="*/ 3324225 w 4171950"/>
              <a:gd name="connsiteY22" fmla="*/ 390525 h 5019675"/>
              <a:gd name="connsiteX23" fmla="*/ 2964371 w 4171950"/>
              <a:gd name="connsiteY23" fmla="*/ 660544 h 5019675"/>
              <a:gd name="connsiteX24" fmla="*/ 2557960 w 4171950"/>
              <a:gd name="connsiteY24" fmla="*/ 997282 h 5019675"/>
              <a:gd name="connsiteX25" fmla="*/ 2457024 w 4171950"/>
              <a:gd name="connsiteY25" fmla="*/ 1151246 h 5019675"/>
              <a:gd name="connsiteX26" fmla="*/ 2481475 w 4171950"/>
              <a:gd name="connsiteY26" fmla="*/ 1230147 h 5019675"/>
              <a:gd name="connsiteX27" fmla="*/ 2695575 w 4171950"/>
              <a:gd name="connsiteY27" fmla="*/ 1247775 h 5019675"/>
              <a:gd name="connsiteX28" fmla="*/ 2863850 w 4171950"/>
              <a:gd name="connsiteY28" fmla="*/ 1235075 h 5019675"/>
              <a:gd name="connsiteX29" fmla="*/ 3546475 w 4171950"/>
              <a:gd name="connsiteY29" fmla="*/ 1263650 h 5019675"/>
              <a:gd name="connsiteX30" fmla="*/ 3851275 w 4171950"/>
              <a:gd name="connsiteY30" fmla="*/ 1314450 h 5019675"/>
              <a:gd name="connsiteX31" fmla="*/ 4086225 w 4171950"/>
              <a:gd name="connsiteY31" fmla="*/ 1419225 h 5019675"/>
              <a:gd name="connsiteX32" fmla="*/ 4171950 w 4171950"/>
              <a:gd name="connsiteY32" fmla="*/ 1743075 h 5019675"/>
              <a:gd name="connsiteX33" fmla="*/ 3952875 w 4171950"/>
              <a:gd name="connsiteY33" fmla="*/ 2181225 h 5019675"/>
              <a:gd name="connsiteX34" fmla="*/ 3629025 w 4171950"/>
              <a:gd name="connsiteY34" fmla="*/ 2619375 h 5019675"/>
              <a:gd name="connsiteX35" fmla="*/ 2076450 w 4171950"/>
              <a:gd name="connsiteY35" fmla="*/ 4371975 h 5019675"/>
              <a:gd name="connsiteX36" fmla="*/ 1533525 w 4171950"/>
              <a:gd name="connsiteY36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83471 w 4171950"/>
              <a:gd name="connsiteY20" fmla="*/ 195809 h 5019675"/>
              <a:gd name="connsiteX21" fmla="*/ 3346508 w 4171950"/>
              <a:gd name="connsiteY21" fmla="*/ 312526 h 5019675"/>
              <a:gd name="connsiteX22" fmla="*/ 3324225 w 4171950"/>
              <a:gd name="connsiteY22" fmla="*/ 390525 h 5019675"/>
              <a:gd name="connsiteX23" fmla="*/ 2964371 w 4171950"/>
              <a:gd name="connsiteY23" fmla="*/ 660544 h 5019675"/>
              <a:gd name="connsiteX24" fmla="*/ 2557960 w 4171950"/>
              <a:gd name="connsiteY24" fmla="*/ 997282 h 5019675"/>
              <a:gd name="connsiteX25" fmla="*/ 2457024 w 4171950"/>
              <a:gd name="connsiteY25" fmla="*/ 1151246 h 5019675"/>
              <a:gd name="connsiteX26" fmla="*/ 2481475 w 4171950"/>
              <a:gd name="connsiteY26" fmla="*/ 1230147 h 5019675"/>
              <a:gd name="connsiteX27" fmla="*/ 2695575 w 4171950"/>
              <a:gd name="connsiteY27" fmla="*/ 1268247 h 5019675"/>
              <a:gd name="connsiteX28" fmla="*/ 2863850 w 4171950"/>
              <a:gd name="connsiteY28" fmla="*/ 1235075 h 5019675"/>
              <a:gd name="connsiteX29" fmla="*/ 3546475 w 4171950"/>
              <a:gd name="connsiteY29" fmla="*/ 1263650 h 5019675"/>
              <a:gd name="connsiteX30" fmla="*/ 3851275 w 4171950"/>
              <a:gd name="connsiteY30" fmla="*/ 1314450 h 5019675"/>
              <a:gd name="connsiteX31" fmla="*/ 4086225 w 4171950"/>
              <a:gd name="connsiteY31" fmla="*/ 1419225 h 5019675"/>
              <a:gd name="connsiteX32" fmla="*/ 4171950 w 4171950"/>
              <a:gd name="connsiteY32" fmla="*/ 1743075 h 5019675"/>
              <a:gd name="connsiteX33" fmla="*/ 3952875 w 4171950"/>
              <a:gd name="connsiteY33" fmla="*/ 2181225 h 5019675"/>
              <a:gd name="connsiteX34" fmla="*/ 3629025 w 4171950"/>
              <a:gd name="connsiteY34" fmla="*/ 2619375 h 5019675"/>
              <a:gd name="connsiteX35" fmla="*/ 2076450 w 4171950"/>
              <a:gd name="connsiteY35" fmla="*/ 4371975 h 5019675"/>
              <a:gd name="connsiteX36" fmla="*/ 1533525 w 4171950"/>
              <a:gd name="connsiteY36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83471 w 4171950"/>
              <a:gd name="connsiteY20" fmla="*/ 195809 h 5019675"/>
              <a:gd name="connsiteX21" fmla="*/ 3346508 w 4171950"/>
              <a:gd name="connsiteY21" fmla="*/ 312526 h 5019675"/>
              <a:gd name="connsiteX22" fmla="*/ 3324225 w 4171950"/>
              <a:gd name="connsiteY22" fmla="*/ 390525 h 5019675"/>
              <a:gd name="connsiteX23" fmla="*/ 2964371 w 4171950"/>
              <a:gd name="connsiteY23" fmla="*/ 660544 h 5019675"/>
              <a:gd name="connsiteX24" fmla="*/ 2557960 w 4171950"/>
              <a:gd name="connsiteY24" fmla="*/ 997282 h 5019675"/>
              <a:gd name="connsiteX25" fmla="*/ 2457024 w 4171950"/>
              <a:gd name="connsiteY25" fmla="*/ 1151246 h 5019675"/>
              <a:gd name="connsiteX26" fmla="*/ 2481475 w 4171950"/>
              <a:gd name="connsiteY26" fmla="*/ 1230147 h 5019675"/>
              <a:gd name="connsiteX27" fmla="*/ 2695575 w 4171950"/>
              <a:gd name="connsiteY27" fmla="*/ 1268247 h 5019675"/>
              <a:gd name="connsiteX28" fmla="*/ 2863850 w 4171950"/>
              <a:gd name="connsiteY28" fmla="*/ 1296490 h 5019675"/>
              <a:gd name="connsiteX29" fmla="*/ 3546475 w 4171950"/>
              <a:gd name="connsiteY29" fmla="*/ 1263650 h 5019675"/>
              <a:gd name="connsiteX30" fmla="*/ 3851275 w 4171950"/>
              <a:gd name="connsiteY30" fmla="*/ 1314450 h 5019675"/>
              <a:gd name="connsiteX31" fmla="*/ 4086225 w 4171950"/>
              <a:gd name="connsiteY31" fmla="*/ 1419225 h 5019675"/>
              <a:gd name="connsiteX32" fmla="*/ 4171950 w 4171950"/>
              <a:gd name="connsiteY32" fmla="*/ 1743075 h 5019675"/>
              <a:gd name="connsiteX33" fmla="*/ 3952875 w 4171950"/>
              <a:gd name="connsiteY33" fmla="*/ 2181225 h 5019675"/>
              <a:gd name="connsiteX34" fmla="*/ 3629025 w 4171950"/>
              <a:gd name="connsiteY34" fmla="*/ 2619375 h 5019675"/>
              <a:gd name="connsiteX35" fmla="*/ 2076450 w 4171950"/>
              <a:gd name="connsiteY35" fmla="*/ 4371975 h 5019675"/>
              <a:gd name="connsiteX36" fmla="*/ 1533525 w 4171950"/>
              <a:gd name="connsiteY36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2759075 w 4171950"/>
              <a:gd name="connsiteY17" fmla="*/ 438150 h 5019675"/>
              <a:gd name="connsiteX18" fmla="*/ 3286125 w 4171950"/>
              <a:gd name="connsiteY18" fmla="*/ 0 h 5019675"/>
              <a:gd name="connsiteX19" fmla="*/ 3495675 w 4171950"/>
              <a:gd name="connsiteY19" fmla="*/ 0 h 5019675"/>
              <a:gd name="connsiteX20" fmla="*/ 3383471 w 4171950"/>
              <a:gd name="connsiteY20" fmla="*/ 195809 h 5019675"/>
              <a:gd name="connsiteX21" fmla="*/ 3346508 w 4171950"/>
              <a:gd name="connsiteY21" fmla="*/ 312526 h 5019675"/>
              <a:gd name="connsiteX22" fmla="*/ 3324225 w 4171950"/>
              <a:gd name="connsiteY22" fmla="*/ 390525 h 5019675"/>
              <a:gd name="connsiteX23" fmla="*/ 2964371 w 4171950"/>
              <a:gd name="connsiteY23" fmla="*/ 660544 h 5019675"/>
              <a:gd name="connsiteX24" fmla="*/ 2557960 w 4171950"/>
              <a:gd name="connsiteY24" fmla="*/ 997282 h 5019675"/>
              <a:gd name="connsiteX25" fmla="*/ 2457024 w 4171950"/>
              <a:gd name="connsiteY25" fmla="*/ 1151246 h 5019675"/>
              <a:gd name="connsiteX26" fmla="*/ 2481475 w 4171950"/>
              <a:gd name="connsiteY26" fmla="*/ 1230147 h 5019675"/>
              <a:gd name="connsiteX27" fmla="*/ 2695575 w 4171950"/>
              <a:gd name="connsiteY27" fmla="*/ 1268247 h 5019675"/>
              <a:gd name="connsiteX28" fmla="*/ 2863850 w 4171950"/>
              <a:gd name="connsiteY28" fmla="*/ 1296490 h 5019675"/>
              <a:gd name="connsiteX29" fmla="*/ 3273520 w 4171950"/>
              <a:gd name="connsiteY29" fmla="*/ 1366008 h 5019675"/>
              <a:gd name="connsiteX30" fmla="*/ 3851275 w 4171950"/>
              <a:gd name="connsiteY30" fmla="*/ 1314450 h 5019675"/>
              <a:gd name="connsiteX31" fmla="*/ 4086225 w 4171950"/>
              <a:gd name="connsiteY31" fmla="*/ 1419225 h 5019675"/>
              <a:gd name="connsiteX32" fmla="*/ 4171950 w 4171950"/>
              <a:gd name="connsiteY32" fmla="*/ 1743075 h 5019675"/>
              <a:gd name="connsiteX33" fmla="*/ 3952875 w 4171950"/>
              <a:gd name="connsiteY33" fmla="*/ 2181225 h 5019675"/>
              <a:gd name="connsiteX34" fmla="*/ 3629025 w 4171950"/>
              <a:gd name="connsiteY34" fmla="*/ 2619375 h 5019675"/>
              <a:gd name="connsiteX35" fmla="*/ 2076450 w 4171950"/>
              <a:gd name="connsiteY35" fmla="*/ 4371975 h 5019675"/>
              <a:gd name="connsiteX36" fmla="*/ 1533525 w 4171950"/>
              <a:gd name="connsiteY36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552700 w 4171950"/>
              <a:gd name="connsiteY16" fmla="*/ 619125 h 5019675"/>
              <a:gd name="connsiteX17" fmla="*/ 3286125 w 4171950"/>
              <a:gd name="connsiteY17" fmla="*/ 0 h 5019675"/>
              <a:gd name="connsiteX18" fmla="*/ 3495675 w 4171950"/>
              <a:gd name="connsiteY18" fmla="*/ 0 h 5019675"/>
              <a:gd name="connsiteX19" fmla="*/ 3383471 w 4171950"/>
              <a:gd name="connsiteY19" fmla="*/ 195809 h 5019675"/>
              <a:gd name="connsiteX20" fmla="*/ 3346508 w 4171950"/>
              <a:gd name="connsiteY20" fmla="*/ 312526 h 5019675"/>
              <a:gd name="connsiteX21" fmla="*/ 3324225 w 4171950"/>
              <a:gd name="connsiteY21" fmla="*/ 390525 h 5019675"/>
              <a:gd name="connsiteX22" fmla="*/ 2964371 w 4171950"/>
              <a:gd name="connsiteY22" fmla="*/ 660544 h 5019675"/>
              <a:gd name="connsiteX23" fmla="*/ 2557960 w 4171950"/>
              <a:gd name="connsiteY23" fmla="*/ 997282 h 5019675"/>
              <a:gd name="connsiteX24" fmla="*/ 2457024 w 4171950"/>
              <a:gd name="connsiteY24" fmla="*/ 1151246 h 5019675"/>
              <a:gd name="connsiteX25" fmla="*/ 2481475 w 4171950"/>
              <a:gd name="connsiteY25" fmla="*/ 1230147 h 5019675"/>
              <a:gd name="connsiteX26" fmla="*/ 2695575 w 4171950"/>
              <a:gd name="connsiteY26" fmla="*/ 1268247 h 5019675"/>
              <a:gd name="connsiteX27" fmla="*/ 2863850 w 4171950"/>
              <a:gd name="connsiteY27" fmla="*/ 1296490 h 5019675"/>
              <a:gd name="connsiteX28" fmla="*/ 3273520 w 4171950"/>
              <a:gd name="connsiteY28" fmla="*/ 1366008 h 5019675"/>
              <a:gd name="connsiteX29" fmla="*/ 3851275 w 4171950"/>
              <a:gd name="connsiteY29" fmla="*/ 1314450 h 5019675"/>
              <a:gd name="connsiteX30" fmla="*/ 4086225 w 4171950"/>
              <a:gd name="connsiteY30" fmla="*/ 1419225 h 5019675"/>
              <a:gd name="connsiteX31" fmla="*/ 4171950 w 4171950"/>
              <a:gd name="connsiteY31" fmla="*/ 1743075 h 5019675"/>
              <a:gd name="connsiteX32" fmla="*/ 3952875 w 4171950"/>
              <a:gd name="connsiteY32" fmla="*/ 2181225 h 5019675"/>
              <a:gd name="connsiteX33" fmla="*/ 3629025 w 4171950"/>
              <a:gd name="connsiteY33" fmla="*/ 2619375 h 5019675"/>
              <a:gd name="connsiteX34" fmla="*/ 2076450 w 4171950"/>
              <a:gd name="connsiteY34" fmla="*/ 4371975 h 5019675"/>
              <a:gd name="connsiteX35" fmla="*/ 1533525 w 4171950"/>
              <a:gd name="connsiteY35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43100 w 4171950"/>
              <a:gd name="connsiteY14" fmla="*/ 990600 h 5019675"/>
              <a:gd name="connsiteX15" fmla="*/ 2035175 w 4171950"/>
              <a:gd name="connsiteY15" fmla="*/ 917575 h 5019675"/>
              <a:gd name="connsiteX16" fmla="*/ 2459304 w 4171950"/>
              <a:gd name="connsiteY16" fmla="*/ 535706 h 5019675"/>
              <a:gd name="connsiteX17" fmla="*/ 3286125 w 4171950"/>
              <a:gd name="connsiteY17" fmla="*/ 0 h 5019675"/>
              <a:gd name="connsiteX18" fmla="*/ 3495675 w 4171950"/>
              <a:gd name="connsiteY18" fmla="*/ 0 h 5019675"/>
              <a:gd name="connsiteX19" fmla="*/ 3383471 w 4171950"/>
              <a:gd name="connsiteY19" fmla="*/ 195809 h 5019675"/>
              <a:gd name="connsiteX20" fmla="*/ 3346508 w 4171950"/>
              <a:gd name="connsiteY20" fmla="*/ 312526 h 5019675"/>
              <a:gd name="connsiteX21" fmla="*/ 3324225 w 4171950"/>
              <a:gd name="connsiteY21" fmla="*/ 390525 h 5019675"/>
              <a:gd name="connsiteX22" fmla="*/ 2964371 w 4171950"/>
              <a:gd name="connsiteY22" fmla="*/ 660544 h 5019675"/>
              <a:gd name="connsiteX23" fmla="*/ 2557960 w 4171950"/>
              <a:gd name="connsiteY23" fmla="*/ 997282 h 5019675"/>
              <a:gd name="connsiteX24" fmla="*/ 2457024 w 4171950"/>
              <a:gd name="connsiteY24" fmla="*/ 1151246 h 5019675"/>
              <a:gd name="connsiteX25" fmla="*/ 2481475 w 4171950"/>
              <a:gd name="connsiteY25" fmla="*/ 1230147 h 5019675"/>
              <a:gd name="connsiteX26" fmla="*/ 2695575 w 4171950"/>
              <a:gd name="connsiteY26" fmla="*/ 1268247 h 5019675"/>
              <a:gd name="connsiteX27" fmla="*/ 2863850 w 4171950"/>
              <a:gd name="connsiteY27" fmla="*/ 1296490 h 5019675"/>
              <a:gd name="connsiteX28" fmla="*/ 3273520 w 4171950"/>
              <a:gd name="connsiteY28" fmla="*/ 1366008 h 5019675"/>
              <a:gd name="connsiteX29" fmla="*/ 3851275 w 4171950"/>
              <a:gd name="connsiteY29" fmla="*/ 1314450 h 5019675"/>
              <a:gd name="connsiteX30" fmla="*/ 4086225 w 4171950"/>
              <a:gd name="connsiteY30" fmla="*/ 1419225 h 5019675"/>
              <a:gd name="connsiteX31" fmla="*/ 4171950 w 4171950"/>
              <a:gd name="connsiteY31" fmla="*/ 1743075 h 5019675"/>
              <a:gd name="connsiteX32" fmla="*/ 3952875 w 4171950"/>
              <a:gd name="connsiteY32" fmla="*/ 2181225 h 5019675"/>
              <a:gd name="connsiteX33" fmla="*/ 3629025 w 4171950"/>
              <a:gd name="connsiteY33" fmla="*/ 2619375 h 5019675"/>
              <a:gd name="connsiteX34" fmla="*/ 2076450 w 4171950"/>
              <a:gd name="connsiteY34" fmla="*/ 4371975 h 5019675"/>
              <a:gd name="connsiteX35" fmla="*/ 1533525 w 4171950"/>
              <a:gd name="connsiteY35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2035175 w 4171950"/>
              <a:gd name="connsiteY14" fmla="*/ 917575 h 5019675"/>
              <a:gd name="connsiteX15" fmla="*/ 2459304 w 4171950"/>
              <a:gd name="connsiteY15" fmla="*/ 535706 h 5019675"/>
              <a:gd name="connsiteX16" fmla="*/ 3286125 w 4171950"/>
              <a:gd name="connsiteY16" fmla="*/ 0 h 5019675"/>
              <a:gd name="connsiteX17" fmla="*/ 3495675 w 4171950"/>
              <a:gd name="connsiteY17" fmla="*/ 0 h 5019675"/>
              <a:gd name="connsiteX18" fmla="*/ 3383471 w 4171950"/>
              <a:gd name="connsiteY18" fmla="*/ 195809 h 5019675"/>
              <a:gd name="connsiteX19" fmla="*/ 3346508 w 4171950"/>
              <a:gd name="connsiteY19" fmla="*/ 312526 h 5019675"/>
              <a:gd name="connsiteX20" fmla="*/ 3324225 w 4171950"/>
              <a:gd name="connsiteY20" fmla="*/ 390525 h 5019675"/>
              <a:gd name="connsiteX21" fmla="*/ 2964371 w 4171950"/>
              <a:gd name="connsiteY21" fmla="*/ 660544 h 5019675"/>
              <a:gd name="connsiteX22" fmla="*/ 2557960 w 4171950"/>
              <a:gd name="connsiteY22" fmla="*/ 997282 h 5019675"/>
              <a:gd name="connsiteX23" fmla="*/ 2457024 w 4171950"/>
              <a:gd name="connsiteY23" fmla="*/ 1151246 h 5019675"/>
              <a:gd name="connsiteX24" fmla="*/ 2481475 w 4171950"/>
              <a:gd name="connsiteY24" fmla="*/ 1230147 h 5019675"/>
              <a:gd name="connsiteX25" fmla="*/ 2695575 w 4171950"/>
              <a:gd name="connsiteY25" fmla="*/ 1268247 h 5019675"/>
              <a:gd name="connsiteX26" fmla="*/ 2863850 w 4171950"/>
              <a:gd name="connsiteY26" fmla="*/ 1296490 h 5019675"/>
              <a:gd name="connsiteX27" fmla="*/ 3273520 w 4171950"/>
              <a:gd name="connsiteY27" fmla="*/ 1366008 h 5019675"/>
              <a:gd name="connsiteX28" fmla="*/ 3851275 w 4171950"/>
              <a:gd name="connsiteY28" fmla="*/ 1314450 h 5019675"/>
              <a:gd name="connsiteX29" fmla="*/ 4086225 w 4171950"/>
              <a:gd name="connsiteY29" fmla="*/ 1419225 h 5019675"/>
              <a:gd name="connsiteX30" fmla="*/ 4171950 w 4171950"/>
              <a:gd name="connsiteY30" fmla="*/ 1743075 h 5019675"/>
              <a:gd name="connsiteX31" fmla="*/ 3952875 w 4171950"/>
              <a:gd name="connsiteY31" fmla="*/ 2181225 h 5019675"/>
              <a:gd name="connsiteX32" fmla="*/ 3629025 w 4171950"/>
              <a:gd name="connsiteY32" fmla="*/ 2619375 h 5019675"/>
              <a:gd name="connsiteX33" fmla="*/ 2076450 w 4171950"/>
              <a:gd name="connsiteY33" fmla="*/ 4371975 h 5019675"/>
              <a:gd name="connsiteX34" fmla="*/ 1533525 w 4171950"/>
              <a:gd name="connsiteY34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790700 w 4171950"/>
              <a:gd name="connsiteY12" fmla="*/ 1228725 h 5019675"/>
              <a:gd name="connsiteX13" fmla="*/ 1866900 w 4171950"/>
              <a:gd name="connsiteY13" fmla="*/ 1057275 h 5019675"/>
              <a:gd name="connsiteX14" fmla="*/ 1979137 w 4171950"/>
              <a:gd name="connsiteY14" fmla="*/ 872073 h 5019675"/>
              <a:gd name="connsiteX15" fmla="*/ 2459304 w 4171950"/>
              <a:gd name="connsiteY15" fmla="*/ 535706 h 5019675"/>
              <a:gd name="connsiteX16" fmla="*/ 3286125 w 4171950"/>
              <a:gd name="connsiteY16" fmla="*/ 0 h 5019675"/>
              <a:gd name="connsiteX17" fmla="*/ 3495675 w 4171950"/>
              <a:gd name="connsiteY17" fmla="*/ 0 h 5019675"/>
              <a:gd name="connsiteX18" fmla="*/ 3383471 w 4171950"/>
              <a:gd name="connsiteY18" fmla="*/ 195809 h 5019675"/>
              <a:gd name="connsiteX19" fmla="*/ 3346508 w 4171950"/>
              <a:gd name="connsiteY19" fmla="*/ 312526 h 5019675"/>
              <a:gd name="connsiteX20" fmla="*/ 3324225 w 4171950"/>
              <a:gd name="connsiteY20" fmla="*/ 390525 h 5019675"/>
              <a:gd name="connsiteX21" fmla="*/ 2964371 w 4171950"/>
              <a:gd name="connsiteY21" fmla="*/ 660544 h 5019675"/>
              <a:gd name="connsiteX22" fmla="*/ 2557960 w 4171950"/>
              <a:gd name="connsiteY22" fmla="*/ 997282 h 5019675"/>
              <a:gd name="connsiteX23" fmla="*/ 2457024 w 4171950"/>
              <a:gd name="connsiteY23" fmla="*/ 1151246 h 5019675"/>
              <a:gd name="connsiteX24" fmla="*/ 2481475 w 4171950"/>
              <a:gd name="connsiteY24" fmla="*/ 1230147 h 5019675"/>
              <a:gd name="connsiteX25" fmla="*/ 2695575 w 4171950"/>
              <a:gd name="connsiteY25" fmla="*/ 1268247 h 5019675"/>
              <a:gd name="connsiteX26" fmla="*/ 2863850 w 4171950"/>
              <a:gd name="connsiteY26" fmla="*/ 1296490 h 5019675"/>
              <a:gd name="connsiteX27" fmla="*/ 3273520 w 4171950"/>
              <a:gd name="connsiteY27" fmla="*/ 1366008 h 5019675"/>
              <a:gd name="connsiteX28" fmla="*/ 3851275 w 4171950"/>
              <a:gd name="connsiteY28" fmla="*/ 1314450 h 5019675"/>
              <a:gd name="connsiteX29" fmla="*/ 4086225 w 4171950"/>
              <a:gd name="connsiteY29" fmla="*/ 1419225 h 5019675"/>
              <a:gd name="connsiteX30" fmla="*/ 4171950 w 4171950"/>
              <a:gd name="connsiteY30" fmla="*/ 1743075 h 5019675"/>
              <a:gd name="connsiteX31" fmla="*/ 3952875 w 4171950"/>
              <a:gd name="connsiteY31" fmla="*/ 2181225 h 5019675"/>
              <a:gd name="connsiteX32" fmla="*/ 3629025 w 4171950"/>
              <a:gd name="connsiteY32" fmla="*/ 2619375 h 5019675"/>
              <a:gd name="connsiteX33" fmla="*/ 2076450 w 4171950"/>
              <a:gd name="connsiteY33" fmla="*/ 4371975 h 5019675"/>
              <a:gd name="connsiteX34" fmla="*/ 1533525 w 4171950"/>
              <a:gd name="connsiteY34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866900 w 4171950"/>
              <a:gd name="connsiteY12" fmla="*/ 1057275 h 5019675"/>
              <a:gd name="connsiteX13" fmla="*/ 1979137 w 4171950"/>
              <a:gd name="connsiteY13" fmla="*/ 872073 h 5019675"/>
              <a:gd name="connsiteX14" fmla="*/ 2459304 w 4171950"/>
              <a:gd name="connsiteY14" fmla="*/ 535706 h 5019675"/>
              <a:gd name="connsiteX15" fmla="*/ 3286125 w 4171950"/>
              <a:gd name="connsiteY15" fmla="*/ 0 h 5019675"/>
              <a:gd name="connsiteX16" fmla="*/ 3495675 w 4171950"/>
              <a:gd name="connsiteY16" fmla="*/ 0 h 5019675"/>
              <a:gd name="connsiteX17" fmla="*/ 3383471 w 4171950"/>
              <a:gd name="connsiteY17" fmla="*/ 195809 h 5019675"/>
              <a:gd name="connsiteX18" fmla="*/ 3346508 w 4171950"/>
              <a:gd name="connsiteY18" fmla="*/ 312526 h 5019675"/>
              <a:gd name="connsiteX19" fmla="*/ 3324225 w 4171950"/>
              <a:gd name="connsiteY19" fmla="*/ 390525 h 5019675"/>
              <a:gd name="connsiteX20" fmla="*/ 2964371 w 4171950"/>
              <a:gd name="connsiteY20" fmla="*/ 660544 h 5019675"/>
              <a:gd name="connsiteX21" fmla="*/ 2557960 w 4171950"/>
              <a:gd name="connsiteY21" fmla="*/ 997282 h 5019675"/>
              <a:gd name="connsiteX22" fmla="*/ 2457024 w 4171950"/>
              <a:gd name="connsiteY22" fmla="*/ 1151246 h 5019675"/>
              <a:gd name="connsiteX23" fmla="*/ 2481475 w 4171950"/>
              <a:gd name="connsiteY23" fmla="*/ 1230147 h 5019675"/>
              <a:gd name="connsiteX24" fmla="*/ 2695575 w 4171950"/>
              <a:gd name="connsiteY24" fmla="*/ 1268247 h 5019675"/>
              <a:gd name="connsiteX25" fmla="*/ 2863850 w 4171950"/>
              <a:gd name="connsiteY25" fmla="*/ 1296490 h 5019675"/>
              <a:gd name="connsiteX26" fmla="*/ 3273520 w 4171950"/>
              <a:gd name="connsiteY26" fmla="*/ 1366008 h 5019675"/>
              <a:gd name="connsiteX27" fmla="*/ 3851275 w 4171950"/>
              <a:gd name="connsiteY27" fmla="*/ 1314450 h 5019675"/>
              <a:gd name="connsiteX28" fmla="*/ 4086225 w 4171950"/>
              <a:gd name="connsiteY28" fmla="*/ 1419225 h 5019675"/>
              <a:gd name="connsiteX29" fmla="*/ 4171950 w 4171950"/>
              <a:gd name="connsiteY29" fmla="*/ 1743075 h 5019675"/>
              <a:gd name="connsiteX30" fmla="*/ 3952875 w 4171950"/>
              <a:gd name="connsiteY30" fmla="*/ 2181225 h 5019675"/>
              <a:gd name="connsiteX31" fmla="*/ 3629025 w 4171950"/>
              <a:gd name="connsiteY31" fmla="*/ 2619375 h 5019675"/>
              <a:gd name="connsiteX32" fmla="*/ 2076450 w 4171950"/>
              <a:gd name="connsiteY32" fmla="*/ 4371975 h 5019675"/>
              <a:gd name="connsiteX33" fmla="*/ 1533525 w 4171950"/>
              <a:gd name="connsiteY33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762125 w 4171950"/>
              <a:gd name="connsiteY11" fmla="*/ 1390650 h 5019675"/>
              <a:gd name="connsiteX12" fmla="*/ 1979137 w 4171950"/>
              <a:gd name="connsiteY12" fmla="*/ 872073 h 5019675"/>
              <a:gd name="connsiteX13" fmla="*/ 2459304 w 4171950"/>
              <a:gd name="connsiteY13" fmla="*/ 535706 h 5019675"/>
              <a:gd name="connsiteX14" fmla="*/ 3286125 w 4171950"/>
              <a:gd name="connsiteY14" fmla="*/ 0 h 5019675"/>
              <a:gd name="connsiteX15" fmla="*/ 3495675 w 4171950"/>
              <a:gd name="connsiteY15" fmla="*/ 0 h 5019675"/>
              <a:gd name="connsiteX16" fmla="*/ 3383471 w 4171950"/>
              <a:gd name="connsiteY16" fmla="*/ 195809 h 5019675"/>
              <a:gd name="connsiteX17" fmla="*/ 3346508 w 4171950"/>
              <a:gd name="connsiteY17" fmla="*/ 312526 h 5019675"/>
              <a:gd name="connsiteX18" fmla="*/ 3324225 w 4171950"/>
              <a:gd name="connsiteY18" fmla="*/ 390525 h 5019675"/>
              <a:gd name="connsiteX19" fmla="*/ 2964371 w 4171950"/>
              <a:gd name="connsiteY19" fmla="*/ 660544 h 5019675"/>
              <a:gd name="connsiteX20" fmla="*/ 2557960 w 4171950"/>
              <a:gd name="connsiteY20" fmla="*/ 997282 h 5019675"/>
              <a:gd name="connsiteX21" fmla="*/ 2457024 w 4171950"/>
              <a:gd name="connsiteY21" fmla="*/ 1151246 h 5019675"/>
              <a:gd name="connsiteX22" fmla="*/ 2481475 w 4171950"/>
              <a:gd name="connsiteY22" fmla="*/ 1230147 h 5019675"/>
              <a:gd name="connsiteX23" fmla="*/ 2695575 w 4171950"/>
              <a:gd name="connsiteY23" fmla="*/ 1268247 h 5019675"/>
              <a:gd name="connsiteX24" fmla="*/ 2863850 w 4171950"/>
              <a:gd name="connsiteY24" fmla="*/ 1296490 h 5019675"/>
              <a:gd name="connsiteX25" fmla="*/ 3273520 w 4171950"/>
              <a:gd name="connsiteY25" fmla="*/ 1366008 h 5019675"/>
              <a:gd name="connsiteX26" fmla="*/ 3851275 w 4171950"/>
              <a:gd name="connsiteY26" fmla="*/ 1314450 h 5019675"/>
              <a:gd name="connsiteX27" fmla="*/ 4086225 w 4171950"/>
              <a:gd name="connsiteY27" fmla="*/ 1419225 h 5019675"/>
              <a:gd name="connsiteX28" fmla="*/ 4171950 w 4171950"/>
              <a:gd name="connsiteY28" fmla="*/ 1743075 h 5019675"/>
              <a:gd name="connsiteX29" fmla="*/ 3952875 w 4171950"/>
              <a:gd name="connsiteY29" fmla="*/ 2181225 h 5019675"/>
              <a:gd name="connsiteX30" fmla="*/ 3629025 w 4171950"/>
              <a:gd name="connsiteY30" fmla="*/ 2619375 h 5019675"/>
              <a:gd name="connsiteX31" fmla="*/ 2076450 w 4171950"/>
              <a:gd name="connsiteY31" fmla="*/ 4371975 h 5019675"/>
              <a:gd name="connsiteX32" fmla="*/ 1533525 w 4171950"/>
              <a:gd name="connsiteY32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575332 w 4171950"/>
              <a:gd name="connsiteY11" fmla="*/ 1307230 h 5019675"/>
              <a:gd name="connsiteX12" fmla="*/ 1979137 w 4171950"/>
              <a:gd name="connsiteY12" fmla="*/ 872073 h 5019675"/>
              <a:gd name="connsiteX13" fmla="*/ 2459304 w 4171950"/>
              <a:gd name="connsiteY13" fmla="*/ 535706 h 5019675"/>
              <a:gd name="connsiteX14" fmla="*/ 3286125 w 4171950"/>
              <a:gd name="connsiteY14" fmla="*/ 0 h 5019675"/>
              <a:gd name="connsiteX15" fmla="*/ 3495675 w 4171950"/>
              <a:gd name="connsiteY15" fmla="*/ 0 h 5019675"/>
              <a:gd name="connsiteX16" fmla="*/ 3383471 w 4171950"/>
              <a:gd name="connsiteY16" fmla="*/ 195809 h 5019675"/>
              <a:gd name="connsiteX17" fmla="*/ 3346508 w 4171950"/>
              <a:gd name="connsiteY17" fmla="*/ 312526 h 5019675"/>
              <a:gd name="connsiteX18" fmla="*/ 3324225 w 4171950"/>
              <a:gd name="connsiteY18" fmla="*/ 390525 h 5019675"/>
              <a:gd name="connsiteX19" fmla="*/ 2964371 w 4171950"/>
              <a:gd name="connsiteY19" fmla="*/ 660544 h 5019675"/>
              <a:gd name="connsiteX20" fmla="*/ 2557960 w 4171950"/>
              <a:gd name="connsiteY20" fmla="*/ 997282 h 5019675"/>
              <a:gd name="connsiteX21" fmla="*/ 2457024 w 4171950"/>
              <a:gd name="connsiteY21" fmla="*/ 1151246 h 5019675"/>
              <a:gd name="connsiteX22" fmla="*/ 2481475 w 4171950"/>
              <a:gd name="connsiteY22" fmla="*/ 1230147 h 5019675"/>
              <a:gd name="connsiteX23" fmla="*/ 2695575 w 4171950"/>
              <a:gd name="connsiteY23" fmla="*/ 1268247 h 5019675"/>
              <a:gd name="connsiteX24" fmla="*/ 2863850 w 4171950"/>
              <a:gd name="connsiteY24" fmla="*/ 1296490 h 5019675"/>
              <a:gd name="connsiteX25" fmla="*/ 3273520 w 4171950"/>
              <a:gd name="connsiteY25" fmla="*/ 1366008 h 5019675"/>
              <a:gd name="connsiteX26" fmla="*/ 3851275 w 4171950"/>
              <a:gd name="connsiteY26" fmla="*/ 1314450 h 5019675"/>
              <a:gd name="connsiteX27" fmla="*/ 4086225 w 4171950"/>
              <a:gd name="connsiteY27" fmla="*/ 1419225 h 5019675"/>
              <a:gd name="connsiteX28" fmla="*/ 4171950 w 4171950"/>
              <a:gd name="connsiteY28" fmla="*/ 1743075 h 5019675"/>
              <a:gd name="connsiteX29" fmla="*/ 3952875 w 4171950"/>
              <a:gd name="connsiteY29" fmla="*/ 2181225 h 5019675"/>
              <a:gd name="connsiteX30" fmla="*/ 3629025 w 4171950"/>
              <a:gd name="connsiteY30" fmla="*/ 2619375 h 5019675"/>
              <a:gd name="connsiteX31" fmla="*/ 2076450 w 4171950"/>
              <a:gd name="connsiteY31" fmla="*/ 4371975 h 5019675"/>
              <a:gd name="connsiteX32" fmla="*/ 1533525 w 4171950"/>
              <a:gd name="connsiteY32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575332 w 4171950"/>
              <a:gd name="connsiteY11" fmla="*/ 1307230 h 5019675"/>
              <a:gd name="connsiteX12" fmla="*/ 1979137 w 4171950"/>
              <a:gd name="connsiteY12" fmla="*/ 872073 h 5019675"/>
              <a:gd name="connsiteX13" fmla="*/ 2459304 w 4171950"/>
              <a:gd name="connsiteY13" fmla="*/ 535706 h 5019675"/>
              <a:gd name="connsiteX14" fmla="*/ 3286125 w 4171950"/>
              <a:gd name="connsiteY14" fmla="*/ 0 h 5019675"/>
              <a:gd name="connsiteX15" fmla="*/ 3495675 w 4171950"/>
              <a:gd name="connsiteY15" fmla="*/ 0 h 5019675"/>
              <a:gd name="connsiteX16" fmla="*/ 3383471 w 4171950"/>
              <a:gd name="connsiteY16" fmla="*/ 195809 h 5019675"/>
              <a:gd name="connsiteX17" fmla="*/ 3346508 w 4171950"/>
              <a:gd name="connsiteY17" fmla="*/ 312526 h 5019675"/>
              <a:gd name="connsiteX18" fmla="*/ 3324225 w 4171950"/>
              <a:gd name="connsiteY18" fmla="*/ 390525 h 5019675"/>
              <a:gd name="connsiteX19" fmla="*/ 2964371 w 4171950"/>
              <a:gd name="connsiteY19" fmla="*/ 660544 h 5019675"/>
              <a:gd name="connsiteX20" fmla="*/ 2557960 w 4171950"/>
              <a:gd name="connsiteY20" fmla="*/ 997282 h 5019675"/>
              <a:gd name="connsiteX21" fmla="*/ 2457024 w 4171950"/>
              <a:gd name="connsiteY21" fmla="*/ 1151246 h 5019675"/>
              <a:gd name="connsiteX22" fmla="*/ 2481475 w 4171950"/>
              <a:gd name="connsiteY22" fmla="*/ 1230147 h 5019675"/>
              <a:gd name="connsiteX23" fmla="*/ 2695575 w 4171950"/>
              <a:gd name="connsiteY23" fmla="*/ 1268247 h 5019675"/>
              <a:gd name="connsiteX24" fmla="*/ 2863850 w 4171950"/>
              <a:gd name="connsiteY24" fmla="*/ 1296490 h 5019675"/>
              <a:gd name="connsiteX25" fmla="*/ 3273520 w 4171950"/>
              <a:gd name="connsiteY25" fmla="*/ 1366008 h 5019675"/>
              <a:gd name="connsiteX26" fmla="*/ 3851275 w 4171950"/>
              <a:gd name="connsiteY26" fmla="*/ 1314450 h 5019675"/>
              <a:gd name="connsiteX27" fmla="*/ 4086225 w 4171950"/>
              <a:gd name="connsiteY27" fmla="*/ 1419225 h 5019675"/>
              <a:gd name="connsiteX28" fmla="*/ 4171950 w 4171950"/>
              <a:gd name="connsiteY28" fmla="*/ 1743075 h 5019675"/>
              <a:gd name="connsiteX29" fmla="*/ 3952875 w 4171950"/>
              <a:gd name="connsiteY29" fmla="*/ 2181225 h 5019675"/>
              <a:gd name="connsiteX30" fmla="*/ 3629025 w 4171950"/>
              <a:gd name="connsiteY30" fmla="*/ 2619375 h 5019675"/>
              <a:gd name="connsiteX31" fmla="*/ 2076450 w 4171950"/>
              <a:gd name="connsiteY31" fmla="*/ 4371975 h 5019675"/>
              <a:gd name="connsiteX32" fmla="*/ 1533525 w 4171950"/>
              <a:gd name="connsiteY32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838325 w 4171950"/>
              <a:gd name="connsiteY10" fmla="*/ 1495425 h 5019675"/>
              <a:gd name="connsiteX11" fmla="*/ 1539526 w 4171950"/>
              <a:gd name="connsiteY11" fmla="*/ 1516477 h 5019675"/>
              <a:gd name="connsiteX12" fmla="*/ 1575332 w 4171950"/>
              <a:gd name="connsiteY12" fmla="*/ 1307230 h 5019675"/>
              <a:gd name="connsiteX13" fmla="*/ 1979137 w 4171950"/>
              <a:gd name="connsiteY13" fmla="*/ 872073 h 5019675"/>
              <a:gd name="connsiteX14" fmla="*/ 2459304 w 4171950"/>
              <a:gd name="connsiteY14" fmla="*/ 535706 h 5019675"/>
              <a:gd name="connsiteX15" fmla="*/ 3286125 w 4171950"/>
              <a:gd name="connsiteY15" fmla="*/ 0 h 5019675"/>
              <a:gd name="connsiteX16" fmla="*/ 3495675 w 4171950"/>
              <a:gd name="connsiteY16" fmla="*/ 0 h 5019675"/>
              <a:gd name="connsiteX17" fmla="*/ 3383471 w 4171950"/>
              <a:gd name="connsiteY17" fmla="*/ 195809 h 5019675"/>
              <a:gd name="connsiteX18" fmla="*/ 3346508 w 4171950"/>
              <a:gd name="connsiteY18" fmla="*/ 312526 h 5019675"/>
              <a:gd name="connsiteX19" fmla="*/ 3324225 w 4171950"/>
              <a:gd name="connsiteY19" fmla="*/ 390525 h 5019675"/>
              <a:gd name="connsiteX20" fmla="*/ 2964371 w 4171950"/>
              <a:gd name="connsiteY20" fmla="*/ 660544 h 5019675"/>
              <a:gd name="connsiteX21" fmla="*/ 2557960 w 4171950"/>
              <a:gd name="connsiteY21" fmla="*/ 997282 h 5019675"/>
              <a:gd name="connsiteX22" fmla="*/ 2457024 w 4171950"/>
              <a:gd name="connsiteY22" fmla="*/ 1151246 h 5019675"/>
              <a:gd name="connsiteX23" fmla="*/ 2481475 w 4171950"/>
              <a:gd name="connsiteY23" fmla="*/ 1230147 h 5019675"/>
              <a:gd name="connsiteX24" fmla="*/ 2695575 w 4171950"/>
              <a:gd name="connsiteY24" fmla="*/ 1268247 h 5019675"/>
              <a:gd name="connsiteX25" fmla="*/ 2863850 w 4171950"/>
              <a:gd name="connsiteY25" fmla="*/ 1296490 h 5019675"/>
              <a:gd name="connsiteX26" fmla="*/ 3273520 w 4171950"/>
              <a:gd name="connsiteY26" fmla="*/ 1366008 h 5019675"/>
              <a:gd name="connsiteX27" fmla="*/ 3851275 w 4171950"/>
              <a:gd name="connsiteY27" fmla="*/ 1314450 h 5019675"/>
              <a:gd name="connsiteX28" fmla="*/ 4086225 w 4171950"/>
              <a:gd name="connsiteY28" fmla="*/ 1419225 h 5019675"/>
              <a:gd name="connsiteX29" fmla="*/ 4171950 w 4171950"/>
              <a:gd name="connsiteY29" fmla="*/ 1743075 h 5019675"/>
              <a:gd name="connsiteX30" fmla="*/ 3952875 w 4171950"/>
              <a:gd name="connsiteY30" fmla="*/ 2181225 h 5019675"/>
              <a:gd name="connsiteX31" fmla="*/ 3629025 w 4171950"/>
              <a:gd name="connsiteY31" fmla="*/ 2619375 h 5019675"/>
              <a:gd name="connsiteX32" fmla="*/ 2076450 w 4171950"/>
              <a:gd name="connsiteY32" fmla="*/ 4371975 h 5019675"/>
              <a:gd name="connsiteX33" fmla="*/ 1533525 w 4171950"/>
              <a:gd name="connsiteY33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38350 w 4171950"/>
              <a:gd name="connsiteY9" fmla="*/ 1676400 h 5019675"/>
              <a:gd name="connsiteX10" fmla="*/ 1539526 w 4171950"/>
              <a:gd name="connsiteY10" fmla="*/ 1516477 h 5019675"/>
              <a:gd name="connsiteX11" fmla="*/ 1575332 w 4171950"/>
              <a:gd name="connsiteY11" fmla="*/ 1307230 h 5019675"/>
              <a:gd name="connsiteX12" fmla="*/ 1979137 w 4171950"/>
              <a:gd name="connsiteY12" fmla="*/ 872073 h 5019675"/>
              <a:gd name="connsiteX13" fmla="*/ 2459304 w 4171950"/>
              <a:gd name="connsiteY13" fmla="*/ 535706 h 5019675"/>
              <a:gd name="connsiteX14" fmla="*/ 3286125 w 4171950"/>
              <a:gd name="connsiteY14" fmla="*/ 0 h 5019675"/>
              <a:gd name="connsiteX15" fmla="*/ 3495675 w 4171950"/>
              <a:gd name="connsiteY15" fmla="*/ 0 h 5019675"/>
              <a:gd name="connsiteX16" fmla="*/ 3383471 w 4171950"/>
              <a:gd name="connsiteY16" fmla="*/ 195809 h 5019675"/>
              <a:gd name="connsiteX17" fmla="*/ 3346508 w 4171950"/>
              <a:gd name="connsiteY17" fmla="*/ 312526 h 5019675"/>
              <a:gd name="connsiteX18" fmla="*/ 3324225 w 4171950"/>
              <a:gd name="connsiteY18" fmla="*/ 390525 h 5019675"/>
              <a:gd name="connsiteX19" fmla="*/ 2964371 w 4171950"/>
              <a:gd name="connsiteY19" fmla="*/ 660544 h 5019675"/>
              <a:gd name="connsiteX20" fmla="*/ 2557960 w 4171950"/>
              <a:gd name="connsiteY20" fmla="*/ 997282 h 5019675"/>
              <a:gd name="connsiteX21" fmla="*/ 2457024 w 4171950"/>
              <a:gd name="connsiteY21" fmla="*/ 1151246 h 5019675"/>
              <a:gd name="connsiteX22" fmla="*/ 2481475 w 4171950"/>
              <a:gd name="connsiteY22" fmla="*/ 1230147 h 5019675"/>
              <a:gd name="connsiteX23" fmla="*/ 2695575 w 4171950"/>
              <a:gd name="connsiteY23" fmla="*/ 1268247 h 5019675"/>
              <a:gd name="connsiteX24" fmla="*/ 2863850 w 4171950"/>
              <a:gd name="connsiteY24" fmla="*/ 1296490 h 5019675"/>
              <a:gd name="connsiteX25" fmla="*/ 3273520 w 4171950"/>
              <a:gd name="connsiteY25" fmla="*/ 1366008 h 5019675"/>
              <a:gd name="connsiteX26" fmla="*/ 3851275 w 4171950"/>
              <a:gd name="connsiteY26" fmla="*/ 1314450 h 5019675"/>
              <a:gd name="connsiteX27" fmla="*/ 4086225 w 4171950"/>
              <a:gd name="connsiteY27" fmla="*/ 1419225 h 5019675"/>
              <a:gd name="connsiteX28" fmla="*/ 4171950 w 4171950"/>
              <a:gd name="connsiteY28" fmla="*/ 1743075 h 5019675"/>
              <a:gd name="connsiteX29" fmla="*/ 3952875 w 4171950"/>
              <a:gd name="connsiteY29" fmla="*/ 2181225 h 5019675"/>
              <a:gd name="connsiteX30" fmla="*/ 3629025 w 4171950"/>
              <a:gd name="connsiteY30" fmla="*/ 2619375 h 5019675"/>
              <a:gd name="connsiteX31" fmla="*/ 2076450 w 4171950"/>
              <a:gd name="connsiteY31" fmla="*/ 4371975 h 5019675"/>
              <a:gd name="connsiteX32" fmla="*/ 1533525 w 4171950"/>
              <a:gd name="connsiteY32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466975 w 4171950"/>
              <a:gd name="connsiteY8" fmla="*/ 1762125 h 5019675"/>
              <a:gd name="connsiteX9" fmla="*/ 2019670 w 4171950"/>
              <a:gd name="connsiteY9" fmla="*/ 1585395 h 5019675"/>
              <a:gd name="connsiteX10" fmla="*/ 1539526 w 4171950"/>
              <a:gd name="connsiteY10" fmla="*/ 1516477 h 5019675"/>
              <a:gd name="connsiteX11" fmla="*/ 1575332 w 4171950"/>
              <a:gd name="connsiteY11" fmla="*/ 1307230 h 5019675"/>
              <a:gd name="connsiteX12" fmla="*/ 1979137 w 4171950"/>
              <a:gd name="connsiteY12" fmla="*/ 872073 h 5019675"/>
              <a:gd name="connsiteX13" fmla="*/ 2459304 w 4171950"/>
              <a:gd name="connsiteY13" fmla="*/ 535706 h 5019675"/>
              <a:gd name="connsiteX14" fmla="*/ 3286125 w 4171950"/>
              <a:gd name="connsiteY14" fmla="*/ 0 h 5019675"/>
              <a:gd name="connsiteX15" fmla="*/ 3495675 w 4171950"/>
              <a:gd name="connsiteY15" fmla="*/ 0 h 5019675"/>
              <a:gd name="connsiteX16" fmla="*/ 3383471 w 4171950"/>
              <a:gd name="connsiteY16" fmla="*/ 195809 h 5019675"/>
              <a:gd name="connsiteX17" fmla="*/ 3346508 w 4171950"/>
              <a:gd name="connsiteY17" fmla="*/ 312526 h 5019675"/>
              <a:gd name="connsiteX18" fmla="*/ 3324225 w 4171950"/>
              <a:gd name="connsiteY18" fmla="*/ 390525 h 5019675"/>
              <a:gd name="connsiteX19" fmla="*/ 2964371 w 4171950"/>
              <a:gd name="connsiteY19" fmla="*/ 660544 h 5019675"/>
              <a:gd name="connsiteX20" fmla="*/ 2557960 w 4171950"/>
              <a:gd name="connsiteY20" fmla="*/ 997282 h 5019675"/>
              <a:gd name="connsiteX21" fmla="*/ 2457024 w 4171950"/>
              <a:gd name="connsiteY21" fmla="*/ 1151246 h 5019675"/>
              <a:gd name="connsiteX22" fmla="*/ 2481475 w 4171950"/>
              <a:gd name="connsiteY22" fmla="*/ 1230147 h 5019675"/>
              <a:gd name="connsiteX23" fmla="*/ 2695575 w 4171950"/>
              <a:gd name="connsiteY23" fmla="*/ 1268247 h 5019675"/>
              <a:gd name="connsiteX24" fmla="*/ 2863850 w 4171950"/>
              <a:gd name="connsiteY24" fmla="*/ 1296490 h 5019675"/>
              <a:gd name="connsiteX25" fmla="*/ 3273520 w 4171950"/>
              <a:gd name="connsiteY25" fmla="*/ 1366008 h 5019675"/>
              <a:gd name="connsiteX26" fmla="*/ 3851275 w 4171950"/>
              <a:gd name="connsiteY26" fmla="*/ 1314450 h 5019675"/>
              <a:gd name="connsiteX27" fmla="*/ 4086225 w 4171950"/>
              <a:gd name="connsiteY27" fmla="*/ 1419225 h 5019675"/>
              <a:gd name="connsiteX28" fmla="*/ 4171950 w 4171950"/>
              <a:gd name="connsiteY28" fmla="*/ 1743075 h 5019675"/>
              <a:gd name="connsiteX29" fmla="*/ 3952875 w 4171950"/>
              <a:gd name="connsiteY29" fmla="*/ 2181225 h 5019675"/>
              <a:gd name="connsiteX30" fmla="*/ 3629025 w 4171950"/>
              <a:gd name="connsiteY30" fmla="*/ 2619375 h 5019675"/>
              <a:gd name="connsiteX31" fmla="*/ 2076450 w 4171950"/>
              <a:gd name="connsiteY31" fmla="*/ 4371975 h 5019675"/>
              <a:gd name="connsiteX32" fmla="*/ 1533525 w 4171950"/>
              <a:gd name="connsiteY32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752725 w 4171950"/>
              <a:gd name="connsiteY7" fmla="*/ 1790700 h 5019675"/>
              <a:gd name="connsiteX8" fmla="*/ 2140086 w 4171950"/>
              <a:gd name="connsiteY8" fmla="*/ 1640787 h 5019675"/>
              <a:gd name="connsiteX9" fmla="*/ 2019670 w 4171950"/>
              <a:gd name="connsiteY9" fmla="*/ 1585395 h 5019675"/>
              <a:gd name="connsiteX10" fmla="*/ 1539526 w 4171950"/>
              <a:gd name="connsiteY10" fmla="*/ 1516477 h 5019675"/>
              <a:gd name="connsiteX11" fmla="*/ 1575332 w 4171950"/>
              <a:gd name="connsiteY11" fmla="*/ 1307230 h 5019675"/>
              <a:gd name="connsiteX12" fmla="*/ 1979137 w 4171950"/>
              <a:gd name="connsiteY12" fmla="*/ 872073 h 5019675"/>
              <a:gd name="connsiteX13" fmla="*/ 2459304 w 4171950"/>
              <a:gd name="connsiteY13" fmla="*/ 535706 h 5019675"/>
              <a:gd name="connsiteX14" fmla="*/ 3286125 w 4171950"/>
              <a:gd name="connsiteY14" fmla="*/ 0 h 5019675"/>
              <a:gd name="connsiteX15" fmla="*/ 3495675 w 4171950"/>
              <a:gd name="connsiteY15" fmla="*/ 0 h 5019675"/>
              <a:gd name="connsiteX16" fmla="*/ 3383471 w 4171950"/>
              <a:gd name="connsiteY16" fmla="*/ 195809 h 5019675"/>
              <a:gd name="connsiteX17" fmla="*/ 3346508 w 4171950"/>
              <a:gd name="connsiteY17" fmla="*/ 312526 h 5019675"/>
              <a:gd name="connsiteX18" fmla="*/ 3324225 w 4171950"/>
              <a:gd name="connsiteY18" fmla="*/ 390525 h 5019675"/>
              <a:gd name="connsiteX19" fmla="*/ 2964371 w 4171950"/>
              <a:gd name="connsiteY19" fmla="*/ 660544 h 5019675"/>
              <a:gd name="connsiteX20" fmla="*/ 2557960 w 4171950"/>
              <a:gd name="connsiteY20" fmla="*/ 997282 h 5019675"/>
              <a:gd name="connsiteX21" fmla="*/ 2457024 w 4171950"/>
              <a:gd name="connsiteY21" fmla="*/ 1151246 h 5019675"/>
              <a:gd name="connsiteX22" fmla="*/ 2481475 w 4171950"/>
              <a:gd name="connsiteY22" fmla="*/ 1230147 h 5019675"/>
              <a:gd name="connsiteX23" fmla="*/ 2695575 w 4171950"/>
              <a:gd name="connsiteY23" fmla="*/ 1268247 h 5019675"/>
              <a:gd name="connsiteX24" fmla="*/ 2863850 w 4171950"/>
              <a:gd name="connsiteY24" fmla="*/ 1296490 h 5019675"/>
              <a:gd name="connsiteX25" fmla="*/ 3273520 w 4171950"/>
              <a:gd name="connsiteY25" fmla="*/ 1366008 h 5019675"/>
              <a:gd name="connsiteX26" fmla="*/ 3851275 w 4171950"/>
              <a:gd name="connsiteY26" fmla="*/ 1314450 h 5019675"/>
              <a:gd name="connsiteX27" fmla="*/ 4086225 w 4171950"/>
              <a:gd name="connsiteY27" fmla="*/ 1419225 h 5019675"/>
              <a:gd name="connsiteX28" fmla="*/ 4171950 w 4171950"/>
              <a:gd name="connsiteY28" fmla="*/ 1743075 h 5019675"/>
              <a:gd name="connsiteX29" fmla="*/ 3952875 w 4171950"/>
              <a:gd name="connsiteY29" fmla="*/ 2181225 h 5019675"/>
              <a:gd name="connsiteX30" fmla="*/ 3629025 w 4171950"/>
              <a:gd name="connsiteY30" fmla="*/ 2619375 h 5019675"/>
              <a:gd name="connsiteX31" fmla="*/ 2076450 w 4171950"/>
              <a:gd name="connsiteY31" fmla="*/ 4371975 h 5019675"/>
              <a:gd name="connsiteX32" fmla="*/ 1533525 w 4171950"/>
              <a:gd name="connsiteY32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876550 w 4171950"/>
              <a:gd name="connsiteY6" fmla="*/ 1838325 h 5019675"/>
              <a:gd name="connsiteX7" fmla="*/ 2052250 w 4171950"/>
              <a:gd name="connsiteY7" fmla="*/ 1866537 h 5019675"/>
              <a:gd name="connsiteX8" fmla="*/ 2140086 w 4171950"/>
              <a:gd name="connsiteY8" fmla="*/ 1640787 h 5019675"/>
              <a:gd name="connsiteX9" fmla="*/ 2019670 w 4171950"/>
              <a:gd name="connsiteY9" fmla="*/ 1585395 h 5019675"/>
              <a:gd name="connsiteX10" fmla="*/ 1539526 w 4171950"/>
              <a:gd name="connsiteY10" fmla="*/ 1516477 h 5019675"/>
              <a:gd name="connsiteX11" fmla="*/ 1575332 w 4171950"/>
              <a:gd name="connsiteY11" fmla="*/ 1307230 h 5019675"/>
              <a:gd name="connsiteX12" fmla="*/ 1979137 w 4171950"/>
              <a:gd name="connsiteY12" fmla="*/ 872073 h 5019675"/>
              <a:gd name="connsiteX13" fmla="*/ 2459304 w 4171950"/>
              <a:gd name="connsiteY13" fmla="*/ 535706 h 5019675"/>
              <a:gd name="connsiteX14" fmla="*/ 3286125 w 4171950"/>
              <a:gd name="connsiteY14" fmla="*/ 0 h 5019675"/>
              <a:gd name="connsiteX15" fmla="*/ 3495675 w 4171950"/>
              <a:gd name="connsiteY15" fmla="*/ 0 h 5019675"/>
              <a:gd name="connsiteX16" fmla="*/ 3383471 w 4171950"/>
              <a:gd name="connsiteY16" fmla="*/ 195809 h 5019675"/>
              <a:gd name="connsiteX17" fmla="*/ 3346508 w 4171950"/>
              <a:gd name="connsiteY17" fmla="*/ 312526 h 5019675"/>
              <a:gd name="connsiteX18" fmla="*/ 3324225 w 4171950"/>
              <a:gd name="connsiteY18" fmla="*/ 390525 h 5019675"/>
              <a:gd name="connsiteX19" fmla="*/ 2964371 w 4171950"/>
              <a:gd name="connsiteY19" fmla="*/ 660544 h 5019675"/>
              <a:gd name="connsiteX20" fmla="*/ 2557960 w 4171950"/>
              <a:gd name="connsiteY20" fmla="*/ 997282 h 5019675"/>
              <a:gd name="connsiteX21" fmla="*/ 2457024 w 4171950"/>
              <a:gd name="connsiteY21" fmla="*/ 1151246 h 5019675"/>
              <a:gd name="connsiteX22" fmla="*/ 2481475 w 4171950"/>
              <a:gd name="connsiteY22" fmla="*/ 1230147 h 5019675"/>
              <a:gd name="connsiteX23" fmla="*/ 2695575 w 4171950"/>
              <a:gd name="connsiteY23" fmla="*/ 1268247 h 5019675"/>
              <a:gd name="connsiteX24" fmla="*/ 2863850 w 4171950"/>
              <a:gd name="connsiteY24" fmla="*/ 1296490 h 5019675"/>
              <a:gd name="connsiteX25" fmla="*/ 3273520 w 4171950"/>
              <a:gd name="connsiteY25" fmla="*/ 1366008 h 5019675"/>
              <a:gd name="connsiteX26" fmla="*/ 3851275 w 4171950"/>
              <a:gd name="connsiteY26" fmla="*/ 1314450 h 5019675"/>
              <a:gd name="connsiteX27" fmla="*/ 4086225 w 4171950"/>
              <a:gd name="connsiteY27" fmla="*/ 1419225 h 5019675"/>
              <a:gd name="connsiteX28" fmla="*/ 4171950 w 4171950"/>
              <a:gd name="connsiteY28" fmla="*/ 1743075 h 5019675"/>
              <a:gd name="connsiteX29" fmla="*/ 3952875 w 4171950"/>
              <a:gd name="connsiteY29" fmla="*/ 2181225 h 5019675"/>
              <a:gd name="connsiteX30" fmla="*/ 3629025 w 4171950"/>
              <a:gd name="connsiteY30" fmla="*/ 2619375 h 5019675"/>
              <a:gd name="connsiteX31" fmla="*/ 2076450 w 4171950"/>
              <a:gd name="connsiteY31" fmla="*/ 4371975 h 5019675"/>
              <a:gd name="connsiteX32" fmla="*/ 1533525 w 4171950"/>
              <a:gd name="connsiteY32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933700 w 4171950"/>
              <a:gd name="connsiteY5" fmla="*/ 1962150 h 5019675"/>
              <a:gd name="connsiteX6" fmla="*/ 2052250 w 4171950"/>
              <a:gd name="connsiteY6" fmla="*/ 1866537 h 5019675"/>
              <a:gd name="connsiteX7" fmla="*/ 2140086 w 4171950"/>
              <a:gd name="connsiteY7" fmla="*/ 1640787 h 5019675"/>
              <a:gd name="connsiteX8" fmla="*/ 2019670 w 4171950"/>
              <a:gd name="connsiteY8" fmla="*/ 1585395 h 5019675"/>
              <a:gd name="connsiteX9" fmla="*/ 1539526 w 4171950"/>
              <a:gd name="connsiteY9" fmla="*/ 1516477 h 5019675"/>
              <a:gd name="connsiteX10" fmla="*/ 1575332 w 4171950"/>
              <a:gd name="connsiteY10" fmla="*/ 1307230 h 5019675"/>
              <a:gd name="connsiteX11" fmla="*/ 1979137 w 4171950"/>
              <a:gd name="connsiteY11" fmla="*/ 872073 h 5019675"/>
              <a:gd name="connsiteX12" fmla="*/ 2459304 w 4171950"/>
              <a:gd name="connsiteY12" fmla="*/ 535706 h 5019675"/>
              <a:gd name="connsiteX13" fmla="*/ 3286125 w 4171950"/>
              <a:gd name="connsiteY13" fmla="*/ 0 h 5019675"/>
              <a:gd name="connsiteX14" fmla="*/ 3495675 w 4171950"/>
              <a:gd name="connsiteY14" fmla="*/ 0 h 5019675"/>
              <a:gd name="connsiteX15" fmla="*/ 3383471 w 4171950"/>
              <a:gd name="connsiteY15" fmla="*/ 195809 h 5019675"/>
              <a:gd name="connsiteX16" fmla="*/ 3346508 w 4171950"/>
              <a:gd name="connsiteY16" fmla="*/ 312526 h 5019675"/>
              <a:gd name="connsiteX17" fmla="*/ 3324225 w 4171950"/>
              <a:gd name="connsiteY17" fmla="*/ 390525 h 5019675"/>
              <a:gd name="connsiteX18" fmla="*/ 2964371 w 4171950"/>
              <a:gd name="connsiteY18" fmla="*/ 660544 h 5019675"/>
              <a:gd name="connsiteX19" fmla="*/ 2557960 w 4171950"/>
              <a:gd name="connsiteY19" fmla="*/ 997282 h 5019675"/>
              <a:gd name="connsiteX20" fmla="*/ 2457024 w 4171950"/>
              <a:gd name="connsiteY20" fmla="*/ 1151246 h 5019675"/>
              <a:gd name="connsiteX21" fmla="*/ 2481475 w 4171950"/>
              <a:gd name="connsiteY21" fmla="*/ 1230147 h 5019675"/>
              <a:gd name="connsiteX22" fmla="*/ 2695575 w 4171950"/>
              <a:gd name="connsiteY22" fmla="*/ 1268247 h 5019675"/>
              <a:gd name="connsiteX23" fmla="*/ 2863850 w 4171950"/>
              <a:gd name="connsiteY23" fmla="*/ 1296490 h 5019675"/>
              <a:gd name="connsiteX24" fmla="*/ 3273520 w 4171950"/>
              <a:gd name="connsiteY24" fmla="*/ 1366008 h 5019675"/>
              <a:gd name="connsiteX25" fmla="*/ 3851275 w 4171950"/>
              <a:gd name="connsiteY25" fmla="*/ 1314450 h 5019675"/>
              <a:gd name="connsiteX26" fmla="*/ 4086225 w 4171950"/>
              <a:gd name="connsiteY26" fmla="*/ 1419225 h 5019675"/>
              <a:gd name="connsiteX27" fmla="*/ 4171950 w 4171950"/>
              <a:gd name="connsiteY27" fmla="*/ 1743075 h 5019675"/>
              <a:gd name="connsiteX28" fmla="*/ 3952875 w 4171950"/>
              <a:gd name="connsiteY28" fmla="*/ 2181225 h 5019675"/>
              <a:gd name="connsiteX29" fmla="*/ 3629025 w 4171950"/>
              <a:gd name="connsiteY29" fmla="*/ 2619375 h 5019675"/>
              <a:gd name="connsiteX30" fmla="*/ 2076450 w 4171950"/>
              <a:gd name="connsiteY30" fmla="*/ 4371975 h 5019675"/>
              <a:gd name="connsiteX31" fmla="*/ 1533525 w 4171950"/>
              <a:gd name="connsiteY31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832100 w 4171950"/>
              <a:gd name="connsiteY4" fmla="*/ 2105025 h 5019675"/>
              <a:gd name="connsiteX5" fmla="*/ 2052250 w 4171950"/>
              <a:gd name="connsiteY5" fmla="*/ 1866537 h 5019675"/>
              <a:gd name="connsiteX6" fmla="*/ 2140086 w 4171950"/>
              <a:gd name="connsiteY6" fmla="*/ 1640787 h 5019675"/>
              <a:gd name="connsiteX7" fmla="*/ 2019670 w 4171950"/>
              <a:gd name="connsiteY7" fmla="*/ 1585395 h 5019675"/>
              <a:gd name="connsiteX8" fmla="*/ 1539526 w 4171950"/>
              <a:gd name="connsiteY8" fmla="*/ 1516477 h 5019675"/>
              <a:gd name="connsiteX9" fmla="*/ 1575332 w 4171950"/>
              <a:gd name="connsiteY9" fmla="*/ 1307230 h 5019675"/>
              <a:gd name="connsiteX10" fmla="*/ 1979137 w 4171950"/>
              <a:gd name="connsiteY10" fmla="*/ 872073 h 5019675"/>
              <a:gd name="connsiteX11" fmla="*/ 2459304 w 4171950"/>
              <a:gd name="connsiteY11" fmla="*/ 535706 h 5019675"/>
              <a:gd name="connsiteX12" fmla="*/ 3286125 w 4171950"/>
              <a:gd name="connsiteY12" fmla="*/ 0 h 5019675"/>
              <a:gd name="connsiteX13" fmla="*/ 3495675 w 4171950"/>
              <a:gd name="connsiteY13" fmla="*/ 0 h 5019675"/>
              <a:gd name="connsiteX14" fmla="*/ 3383471 w 4171950"/>
              <a:gd name="connsiteY14" fmla="*/ 195809 h 5019675"/>
              <a:gd name="connsiteX15" fmla="*/ 3346508 w 4171950"/>
              <a:gd name="connsiteY15" fmla="*/ 312526 h 5019675"/>
              <a:gd name="connsiteX16" fmla="*/ 3324225 w 4171950"/>
              <a:gd name="connsiteY16" fmla="*/ 390525 h 5019675"/>
              <a:gd name="connsiteX17" fmla="*/ 2964371 w 4171950"/>
              <a:gd name="connsiteY17" fmla="*/ 660544 h 5019675"/>
              <a:gd name="connsiteX18" fmla="*/ 2557960 w 4171950"/>
              <a:gd name="connsiteY18" fmla="*/ 997282 h 5019675"/>
              <a:gd name="connsiteX19" fmla="*/ 2457024 w 4171950"/>
              <a:gd name="connsiteY19" fmla="*/ 1151246 h 5019675"/>
              <a:gd name="connsiteX20" fmla="*/ 2481475 w 4171950"/>
              <a:gd name="connsiteY20" fmla="*/ 1230147 h 5019675"/>
              <a:gd name="connsiteX21" fmla="*/ 2695575 w 4171950"/>
              <a:gd name="connsiteY21" fmla="*/ 1268247 h 5019675"/>
              <a:gd name="connsiteX22" fmla="*/ 2863850 w 4171950"/>
              <a:gd name="connsiteY22" fmla="*/ 1296490 h 5019675"/>
              <a:gd name="connsiteX23" fmla="*/ 3273520 w 4171950"/>
              <a:gd name="connsiteY23" fmla="*/ 1366008 h 5019675"/>
              <a:gd name="connsiteX24" fmla="*/ 3851275 w 4171950"/>
              <a:gd name="connsiteY24" fmla="*/ 1314450 h 5019675"/>
              <a:gd name="connsiteX25" fmla="*/ 4086225 w 4171950"/>
              <a:gd name="connsiteY25" fmla="*/ 1419225 h 5019675"/>
              <a:gd name="connsiteX26" fmla="*/ 4171950 w 4171950"/>
              <a:gd name="connsiteY26" fmla="*/ 1743075 h 5019675"/>
              <a:gd name="connsiteX27" fmla="*/ 3952875 w 4171950"/>
              <a:gd name="connsiteY27" fmla="*/ 2181225 h 5019675"/>
              <a:gd name="connsiteX28" fmla="*/ 3629025 w 4171950"/>
              <a:gd name="connsiteY28" fmla="*/ 2619375 h 5019675"/>
              <a:gd name="connsiteX29" fmla="*/ 2076450 w 4171950"/>
              <a:gd name="connsiteY29" fmla="*/ 4371975 h 5019675"/>
              <a:gd name="connsiteX30" fmla="*/ 1533525 w 4171950"/>
              <a:gd name="connsiteY30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2139950 w 4171950"/>
              <a:gd name="connsiteY3" fmla="*/ 2768600 h 5019675"/>
              <a:gd name="connsiteX4" fmla="*/ 2052250 w 4171950"/>
              <a:gd name="connsiteY4" fmla="*/ 1866537 h 5019675"/>
              <a:gd name="connsiteX5" fmla="*/ 2140086 w 4171950"/>
              <a:gd name="connsiteY5" fmla="*/ 1640787 h 5019675"/>
              <a:gd name="connsiteX6" fmla="*/ 2019670 w 4171950"/>
              <a:gd name="connsiteY6" fmla="*/ 1585395 h 5019675"/>
              <a:gd name="connsiteX7" fmla="*/ 1539526 w 4171950"/>
              <a:gd name="connsiteY7" fmla="*/ 1516477 h 5019675"/>
              <a:gd name="connsiteX8" fmla="*/ 1575332 w 4171950"/>
              <a:gd name="connsiteY8" fmla="*/ 1307230 h 5019675"/>
              <a:gd name="connsiteX9" fmla="*/ 1979137 w 4171950"/>
              <a:gd name="connsiteY9" fmla="*/ 872073 h 5019675"/>
              <a:gd name="connsiteX10" fmla="*/ 2459304 w 4171950"/>
              <a:gd name="connsiteY10" fmla="*/ 535706 h 5019675"/>
              <a:gd name="connsiteX11" fmla="*/ 3286125 w 4171950"/>
              <a:gd name="connsiteY11" fmla="*/ 0 h 5019675"/>
              <a:gd name="connsiteX12" fmla="*/ 3495675 w 4171950"/>
              <a:gd name="connsiteY12" fmla="*/ 0 h 5019675"/>
              <a:gd name="connsiteX13" fmla="*/ 3383471 w 4171950"/>
              <a:gd name="connsiteY13" fmla="*/ 195809 h 5019675"/>
              <a:gd name="connsiteX14" fmla="*/ 3346508 w 4171950"/>
              <a:gd name="connsiteY14" fmla="*/ 312526 h 5019675"/>
              <a:gd name="connsiteX15" fmla="*/ 3324225 w 4171950"/>
              <a:gd name="connsiteY15" fmla="*/ 390525 h 5019675"/>
              <a:gd name="connsiteX16" fmla="*/ 2964371 w 4171950"/>
              <a:gd name="connsiteY16" fmla="*/ 660544 h 5019675"/>
              <a:gd name="connsiteX17" fmla="*/ 2557960 w 4171950"/>
              <a:gd name="connsiteY17" fmla="*/ 997282 h 5019675"/>
              <a:gd name="connsiteX18" fmla="*/ 2457024 w 4171950"/>
              <a:gd name="connsiteY18" fmla="*/ 1151246 h 5019675"/>
              <a:gd name="connsiteX19" fmla="*/ 2481475 w 4171950"/>
              <a:gd name="connsiteY19" fmla="*/ 1230147 h 5019675"/>
              <a:gd name="connsiteX20" fmla="*/ 2695575 w 4171950"/>
              <a:gd name="connsiteY20" fmla="*/ 1268247 h 5019675"/>
              <a:gd name="connsiteX21" fmla="*/ 2863850 w 4171950"/>
              <a:gd name="connsiteY21" fmla="*/ 1296490 h 5019675"/>
              <a:gd name="connsiteX22" fmla="*/ 3273520 w 4171950"/>
              <a:gd name="connsiteY22" fmla="*/ 1366008 h 5019675"/>
              <a:gd name="connsiteX23" fmla="*/ 3851275 w 4171950"/>
              <a:gd name="connsiteY23" fmla="*/ 1314450 h 5019675"/>
              <a:gd name="connsiteX24" fmla="*/ 4086225 w 4171950"/>
              <a:gd name="connsiteY24" fmla="*/ 1419225 h 5019675"/>
              <a:gd name="connsiteX25" fmla="*/ 4171950 w 4171950"/>
              <a:gd name="connsiteY25" fmla="*/ 1743075 h 5019675"/>
              <a:gd name="connsiteX26" fmla="*/ 3952875 w 4171950"/>
              <a:gd name="connsiteY26" fmla="*/ 2181225 h 5019675"/>
              <a:gd name="connsiteX27" fmla="*/ 3629025 w 4171950"/>
              <a:gd name="connsiteY27" fmla="*/ 2619375 h 5019675"/>
              <a:gd name="connsiteX28" fmla="*/ 2076450 w 4171950"/>
              <a:gd name="connsiteY28" fmla="*/ 4371975 h 5019675"/>
              <a:gd name="connsiteX29" fmla="*/ 1533525 w 4171950"/>
              <a:gd name="connsiteY29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1149946 w 4171950"/>
              <a:gd name="connsiteY3" fmla="*/ 2260493 h 5019675"/>
              <a:gd name="connsiteX4" fmla="*/ 2052250 w 4171950"/>
              <a:gd name="connsiteY4" fmla="*/ 1866537 h 5019675"/>
              <a:gd name="connsiteX5" fmla="*/ 2140086 w 4171950"/>
              <a:gd name="connsiteY5" fmla="*/ 1640787 h 5019675"/>
              <a:gd name="connsiteX6" fmla="*/ 2019670 w 4171950"/>
              <a:gd name="connsiteY6" fmla="*/ 1585395 h 5019675"/>
              <a:gd name="connsiteX7" fmla="*/ 1539526 w 4171950"/>
              <a:gd name="connsiteY7" fmla="*/ 1516477 h 5019675"/>
              <a:gd name="connsiteX8" fmla="*/ 1575332 w 4171950"/>
              <a:gd name="connsiteY8" fmla="*/ 1307230 h 5019675"/>
              <a:gd name="connsiteX9" fmla="*/ 1979137 w 4171950"/>
              <a:gd name="connsiteY9" fmla="*/ 872073 h 5019675"/>
              <a:gd name="connsiteX10" fmla="*/ 2459304 w 4171950"/>
              <a:gd name="connsiteY10" fmla="*/ 535706 h 5019675"/>
              <a:gd name="connsiteX11" fmla="*/ 3286125 w 4171950"/>
              <a:gd name="connsiteY11" fmla="*/ 0 h 5019675"/>
              <a:gd name="connsiteX12" fmla="*/ 3495675 w 4171950"/>
              <a:gd name="connsiteY12" fmla="*/ 0 h 5019675"/>
              <a:gd name="connsiteX13" fmla="*/ 3383471 w 4171950"/>
              <a:gd name="connsiteY13" fmla="*/ 195809 h 5019675"/>
              <a:gd name="connsiteX14" fmla="*/ 3346508 w 4171950"/>
              <a:gd name="connsiteY14" fmla="*/ 312526 h 5019675"/>
              <a:gd name="connsiteX15" fmla="*/ 3324225 w 4171950"/>
              <a:gd name="connsiteY15" fmla="*/ 390525 h 5019675"/>
              <a:gd name="connsiteX16" fmla="*/ 2964371 w 4171950"/>
              <a:gd name="connsiteY16" fmla="*/ 660544 h 5019675"/>
              <a:gd name="connsiteX17" fmla="*/ 2557960 w 4171950"/>
              <a:gd name="connsiteY17" fmla="*/ 997282 h 5019675"/>
              <a:gd name="connsiteX18" fmla="*/ 2457024 w 4171950"/>
              <a:gd name="connsiteY18" fmla="*/ 1151246 h 5019675"/>
              <a:gd name="connsiteX19" fmla="*/ 2481475 w 4171950"/>
              <a:gd name="connsiteY19" fmla="*/ 1230147 h 5019675"/>
              <a:gd name="connsiteX20" fmla="*/ 2695575 w 4171950"/>
              <a:gd name="connsiteY20" fmla="*/ 1268247 h 5019675"/>
              <a:gd name="connsiteX21" fmla="*/ 2863850 w 4171950"/>
              <a:gd name="connsiteY21" fmla="*/ 1296490 h 5019675"/>
              <a:gd name="connsiteX22" fmla="*/ 3273520 w 4171950"/>
              <a:gd name="connsiteY22" fmla="*/ 1366008 h 5019675"/>
              <a:gd name="connsiteX23" fmla="*/ 3851275 w 4171950"/>
              <a:gd name="connsiteY23" fmla="*/ 1314450 h 5019675"/>
              <a:gd name="connsiteX24" fmla="*/ 4086225 w 4171950"/>
              <a:gd name="connsiteY24" fmla="*/ 1419225 h 5019675"/>
              <a:gd name="connsiteX25" fmla="*/ 4171950 w 4171950"/>
              <a:gd name="connsiteY25" fmla="*/ 1743075 h 5019675"/>
              <a:gd name="connsiteX26" fmla="*/ 3952875 w 4171950"/>
              <a:gd name="connsiteY26" fmla="*/ 2181225 h 5019675"/>
              <a:gd name="connsiteX27" fmla="*/ 3629025 w 4171950"/>
              <a:gd name="connsiteY27" fmla="*/ 2619375 h 5019675"/>
              <a:gd name="connsiteX28" fmla="*/ 2076450 w 4171950"/>
              <a:gd name="connsiteY28" fmla="*/ 4371975 h 5019675"/>
              <a:gd name="connsiteX29" fmla="*/ 1533525 w 4171950"/>
              <a:gd name="connsiteY29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1149946 w 4171950"/>
              <a:gd name="connsiteY3" fmla="*/ 2260493 h 5019675"/>
              <a:gd name="connsiteX4" fmla="*/ 2014891 w 4171950"/>
              <a:gd name="connsiteY4" fmla="*/ 1836202 h 5019675"/>
              <a:gd name="connsiteX5" fmla="*/ 2140086 w 4171950"/>
              <a:gd name="connsiteY5" fmla="*/ 1640787 h 5019675"/>
              <a:gd name="connsiteX6" fmla="*/ 2019670 w 4171950"/>
              <a:gd name="connsiteY6" fmla="*/ 1585395 h 5019675"/>
              <a:gd name="connsiteX7" fmla="*/ 1539526 w 4171950"/>
              <a:gd name="connsiteY7" fmla="*/ 1516477 h 5019675"/>
              <a:gd name="connsiteX8" fmla="*/ 1575332 w 4171950"/>
              <a:gd name="connsiteY8" fmla="*/ 1307230 h 5019675"/>
              <a:gd name="connsiteX9" fmla="*/ 1979137 w 4171950"/>
              <a:gd name="connsiteY9" fmla="*/ 872073 h 5019675"/>
              <a:gd name="connsiteX10" fmla="*/ 2459304 w 4171950"/>
              <a:gd name="connsiteY10" fmla="*/ 535706 h 5019675"/>
              <a:gd name="connsiteX11" fmla="*/ 3286125 w 4171950"/>
              <a:gd name="connsiteY11" fmla="*/ 0 h 5019675"/>
              <a:gd name="connsiteX12" fmla="*/ 3495675 w 4171950"/>
              <a:gd name="connsiteY12" fmla="*/ 0 h 5019675"/>
              <a:gd name="connsiteX13" fmla="*/ 3383471 w 4171950"/>
              <a:gd name="connsiteY13" fmla="*/ 195809 h 5019675"/>
              <a:gd name="connsiteX14" fmla="*/ 3346508 w 4171950"/>
              <a:gd name="connsiteY14" fmla="*/ 312526 h 5019675"/>
              <a:gd name="connsiteX15" fmla="*/ 3324225 w 4171950"/>
              <a:gd name="connsiteY15" fmla="*/ 390525 h 5019675"/>
              <a:gd name="connsiteX16" fmla="*/ 2964371 w 4171950"/>
              <a:gd name="connsiteY16" fmla="*/ 660544 h 5019675"/>
              <a:gd name="connsiteX17" fmla="*/ 2557960 w 4171950"/>
              <a:gd name="connsiteY17" fmla="*/ 997282 h 5019675"/>
              <a:gd name="connsiteX18" fmla="*/ 2457024 w 4171950"/>
              <a:gd name="connsiteY18" fmla="*/ 1151246 h 5019675"/>
              <a:gd name="connsiteX19" fmla="*/ 2481475 w 4171950"/>
              <a:gd name="connsiteY19" fmla="*/ 1230147 h 5019675"/>
              <a:gd name="connsiteX20" fmla="*/ 2695575 w 4171950"/>
              <a:gd name="connsiteY20" fmla="*/ 1268247 h 5019675"/>
              <a:gd name="connsiteX21" fmla="*/ 2863850 w 4171950"/>
              <a:gd name="connsiteY21" fmla="*/ 1296490 h 5019675"/>
              <a:gd name="connsiteX22" fmla="*/ 3273520 w 4171950"/>
              <a:gd name="connsiteY22" fmla="*/ 1366008 h 5019675"/>
              <a:gd name="connsiteX23" fmla="*/ 3851275 w 4171950"/>
              <a:gd name="connsiteY23" fmla="*/ 1314450 h 5019675"/>
              <a:gd name="connsiteX24" fmla="*/ 4086225 w 4171950"/>
              <a:gd name="connsiteY24" fmla="*/ 1419225 h 5019675"/>
              <a:gd name="connsiteX25" fmla="*/ 4171950 w 4171950"/>
              <a:gd name="connsiteY25" fmla="*/ 1743075 h 5019675"/>
              <a:gd name="connsiteX26" fmla="*/ 3952875 w 4171950"/>
              <a:gd name="connsiteY26" fmla="*/ 2181225 h 5019675"/>
              <a:gd name="connsiteX27" fmla="*/ 3629025 w 4171950"/>
              <a:gd name="connsiteY27" fmla="*/ 2619375 h 5019675"/>
              <a:gd name="connsiteX28" fmla="*/ 2076450 w 4171950"/>
              <a:gd name="connsiteY28" fmla="*/ 4371975 h 5019675"/>
              <a:gd name="connsiteX29" fmla="*/ 1533525 w 4171950"/>
              <a:gd name="connsiteY29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250950 w 4171950"/>
              <a:gd name="connsiteY2" fmla="*/ 3676650 h 5019675"/>
              <a:gd name="connsiteX3" fmla="*/ 1149946 w 4171950"/>
              <a:gd name="connsiteY3" fmla="*/ 2260493 h 5019675"/>
              <a:gd name="connsiteX4" fmla="*/ 2014891 w 4171950"/>
              <a:gd name="connsiteY4" fmla="*/ 1836202 h 5019675"/>
              <a:gd name="connsiteX5" fmla="*/ 2127925 w 4171950"/>
              <a:gd name="connsiteY5" fmla="*/ 1721237 h 5019675"/>
              <a:gd name="connsiteX6" fmla="*/ 2140086 w 4171950"/>
              <a:gd name="connsiteY6" fmla="*/ 1640787 h 5019675"/>
              <a:gd name="connsiteX7" fmla="*/ 2019670 w 4171950"/>
              <a:gd name="connsiteY7" fmla="*/ 1585395 h 5019675"/>
              <a:gd name="connsiteX8" fmla="*/ 1539526 w 4171950"/>
              <a:gd name="connsiteY8" fmla="*/ 1516477 h 5019675"/>
              <a:gd name="connsiteX9" fmla="*/ 1575332 w 4171950"/>
              <a:gd name="connsiteY9" fmla="*/ 1307230 h 5019675"/>
              <a:gd name="connsiteX10" fmla="*/ 1979137 w 4171950"/>
              <a:gd name="connsiteY10" fmla="*/ 872073 h 5019675"/>
              <a:gd name="connsiteX11" fmla="*/ 2459304 w 4171950"/>
              <a:gd name="connsiteY11" fmla="*/ 535706 h 5019675"/>
              <a:gd name="connsiteX12" fmla="*/ 3286125 w 4171950"/>
              <a:gd name="connsiteY12" fmla="*/ 0 h 5019675"/>
              <a:gd name="connsiteX13" fmla="*/ 3495675 w 4171950"/>
              <a:gd name="connsiteY13" fmla="*/ 0 h 5019675"/>
              <a:gd name="connsiteX14" fmla="*/ 3383471 w 4171950"/>
              <a:gd name="connsiteY14" fmla="*/ 195809 h 5019675"/>
              <a:gd name="connsiteX15" fmla="*/ 3346508 w 4171950"/>
              <a:gd name="connsiteY15" fmla="*/ 312526 h 5019675"/>
              <a:gd name="connsiteX16" fmla="*/ 3324225 w 4171950"/>
              <a:gd name="connsiteY16" fmla="*/ 390525 h 5019675"/>
              <a:gd name="connsiteX17" fmla="*/ 2964371 w 4171950"/>
              <a:gd name="connsiteY17" fmla="*/ 660544 h 5019675"/>
              <a:gd name="connsiteX18" fmla="*/ 2557960 w 4171950"/>
              <a:gd name="connsiteY18" fmla="*/ 997282 h 5019675"/>
              <a:gd name="connsiteX19" fmla="*/ 2457024 w 4171950"/>
              <a:gd name="connsiteY19" fmla="*/ 1151246 h 5019675"/>
              <a:gd name="connsiteX20" fmla="*/ 2481475 w 4171950"/>
              <a:gd name="connsiteY20" fmla="*/ 1230147 h 5019675"/>
              <a:gd name="connsiteX21" fmla="*/ 2695575 w 4171950"/>
              <a:gd name="connsiteY21" fmla="*/ 1268247 h 5019675"/>
              <a:gd name="connsiteX22" fmla="*/ 2863850 w 4171950"/>
              <a:gd name="connsiteY22" fmla="*/ 1296490 h 5019675"/>
              <a:gd name="connsiteX23" fmla="*/ 3273520 w 4171950"/>
              <a:gd name="connsiteY23" fmla="*/ 1366008 h 5019675"/>
              <a:gd name="connsiteX24" fmla="*/ 3851275 w 4171950"/>
              <a:gd name="connsiteY24" fmla="*/ 1314450 h 5019675"/>
              <a:gd name="connsiteX25" fmla="*/ 4086225 w 4171950"/>
              <a:gd name="connsiteY25" fmla="*/ 1419225 h 5019675"/>
              <a:gd name="connsiteX26" fmla="*/ 4171950 w 4171950"/>
              <a:gd name="connsiteY26" fmla="*/ 1743075 h 5019675"/>
              <a:gd name="connsiteX27" fmla="*/ 3952875 w 4171950"/>
              <a:gd name="connsiteY27" fmla="*/ 2181225 h 5019675"/>
              <a:gd name="connsiteX28" fmla="*/ 3629025 w 4171950"/>
              <a:gd name="connsiteY28" fmla="*/ 2619375 h 5019675"/>
              <a:gd name="connsiteX29" fmla="*/ 2076450 w 4171950"/>
              <a:gd name="connsiteY29" fmla="*/ 4371975 h 5019675"/>
              <a:gd name="connsiteX30" fmla="*/ 1533525 w 4171950"/>
              <a:gd name="connsiteY30" fmla="*/ 5019675 h 5019675"/>
              <a:gd name="connsiteX0" fmla="*/ 1533525 w 4171950"/>
              <a:gd name="connsiteY0" fmla="*/ 5019675 h 5019675"/>
              <a:gd name="connsiteX1" fmla="*/ 0 w 4171950"/>
              <a:gd name="connsiteY1" fmla="*/ 5010150 h 5019675"/>
              <a:gd name="connsiteX2" fmla="*/ 111513 w 4171950"/>
              <a:gd name="connsiteY2" fmla="*/ 2850029 h 5019675"/>
              <a:gd name="connsiteX3" fmla="*/ 1149946 w 4171950"/>
              <a:gd name="connsiteY3" fmla="*/ 2260493 h 5019675"/>
              <a:gd name="connsiteX4" fmla="*/ 2014891 w 4171950"/>
              <a:gd name="connsiteY4" fmla="*/ 1836202 h 5019675"/>
              <a:gd name="connsiteX5" fmla="*/ 2127925 w 4171950"/>
              <a:gd name="connsiteY5" fmla="*/ 1721237 h 5019675"/>
              <a:gd name="connsiteX6" fmla="*/ 2140086 w 4171950"/>
              <a:gd name="connsiteY6" fmla="*/ 1640787 h 5019675"/>
              <a:gd name="connsiteX7" fmla="*/ 2019670 w 4171950"/>
              <a:gd name="connsiteY7" fmla="*/ 1585395 h 5019675"/>
              <a:gd name="connsiteX8" fmla="*/ 1539526 w 4171950"/>
              <a:gd name="connsiteY8" fmla="*/ 1516477 h 5019675"/>
              <a:gd name="connsiteX9" fmla="*/ 1575332 w 4171950"/>
              <a:gd name="connsiteY9" fmla="*/ 1307230 h 5019675"/>
              <a:gd name="connsiteX10" fmla="*/ 1979137 w 4171950"/>
              <a:gd name="connsiteY10" fmla="*/ 872073 h 5019675"/>
              <a:gd name="connsiteX11" fmla="*/ 2459304 w 4171950"/>
              <a:gd name="connsiteY11" fmla="*/ 535706 h 5019675"/>
              <a:gd name="connsiteX12" fmla="*/ 3286125 w 4171950"/>
              <a:gd name="connsiteY12" fmla="*/ 0 h 5019675"/>
              <a:gd name="connsiteX13" fmla="*/ 3495675 w 4171950"/>
              <a:gd name="connsiteY13" fmla="*/ 0 h 5019675"/>
              <a:gd name="connsiteX14" fmla="*/ 3383471 w 4171950"/>
              <a:gd name="connsiteY14" fmla="*/ 195809 h 5019675"/>
              <a:gd name="connsiteX15" fmla="*/ 3346508 w 4171950"/>
              <a:gd name="connsiteY15" fmla="*/ 312526 h 5019675"/>
              <a:gd name="connsiteX16" fmla="*/ 3324225 w 4171950"/>
              <a:gd name="connsiteY16" fmla="*/ 390525 h 5019675"/>
              <a:gd name="connsiteX17" fmla="*/ 2964371 w 4171950"/>
              <a:gd name="connsiteY17" fmla="*/ 660544 h 5019675"/>
              <a:gd name="connsiteX18" fmla="*/ 2557960 w 4171950"/>
              <a:gd name="connsiteY18" fmla="*/ 997282 h 5019675"/>
              <a:gd name="connsiteX19" fmla="*/ 2457024 w 4171950"/>
              <a:gd name="connsiteY19" fmla="*/ 1151246 h 5019675"/>
              <a:gd name="connsiteX20" fmla="*/ 2481475 w 4171950"/>
              <a:gd name="connsiteY20" fmla="*/ 1230147 h 5019675"/>
              <a:gd name="connsiteX21" fmla="*/ 2695575 w 4171950"/>
              <a:gd name="connsiteY21" fmla="*/ 1268247 h 5019675"/>
              <a:gd name="connsiteX22" fmla="*/ 2863850 w 4171950"/>
              <a:gd name="connsiteY22" fmla="*/ 1296490 h 5019675"/>
              <a:gd name="connsiteX23" fmla="*/ 3273520 w 4171950"/>
              <a:gd name="connsiteY23" fmla="*/ 1366008 h 5019675"/>
              <a:gd name="connsiteX24" fmla="*/ 3851275 w 4171950"/>
              <a:gd name="connsiteY24" fmla="*/ 1314450 h 5019675"/>
              <a:gd name="connsiteX25" fmla="*/ 4086225 w 4171950"/>
              <a:gd name="connsiteY25" fmla="*/ 1419225 h 5019675"/>
              <a:gd name="connsiteX26" fmla="*/ 4171950 w 4171950"/>
              <a:gd name="connsiteY26" fmla="*/ 1743075 h 5019675"/>
              <a:gd name="connsiteX27" fmla="*/ 3952875 w 4171950"/>
              <a:gd name="connsiteY27" fmla="*/ 2181225 h 5019675"/>
              <a:gd name="connsiteX28" fmla="*/ 3629025 w 4171950"/>
              <a:gd name="connsiteY28" fmla="*/ 2619375 h 5019675"/>
              <a:gd name="connsiteX29" fmla="*/ 2076450 w 4171950"/>
              <a:gd name="connsiteY29" fmla="*/ 4371975 h 5019675"/>
              <a:gd name="connsiteX30" fmla="*/ 1533525 w 4171950"/>
              <a:gd name="connsiteY30" fmla="*/ 5019675 h 5019675"/>
              <a:gd name="connsiteX0" fmla="*/ 1422012 w 4060437"/>
              <a:gd name="connsiteY0" fmla="*/ 5019675 h 5019675"/>
              <a:gd name="connsiteX1" fmla="*/ 906510 w 4060437"/>
              <a:gd name="connsiteY1" fmla="*/ 3478246 h 5019675"/>
              <a:gd name="connsiteX2" fmla="*/ 0 w 4060437"/>
              <a:gd name="connsiteY2" fmla="*/ 2850029 h 5019675"/>
              <a:gd name="connsiteX3" fmla="*/ 1038433 w 4060437"/>
              <a:gd name="connsiteY3" fmla="*/ 2260493 h 5019675"/>
              <a:gd name="connsiteX4" fmla="*/ 1903378 w 4060437"/>
              <a:gd name="connsiteY4" fmla="*/ 1836202 h 5019675"/>
              <a:gd name="connsiteX5" fmla="*/ 2016412 w 4060437"/>
              <a:gd name="connsiteY5" fmla="*/ 1721237 h 5019675"/>
              <a:gd name="connsiteX6" fmla="*/ 2028573 w 4060437"/>
              <a:gd name="connsiteY6" fmla="*/ 1640787 h 5019675"/>
              <a:gd name="connsiteX7" fmla="*/ 1908157 w 4060437"/>
              <a:gd name="connsiteY7" fmla="*/ 1585395 h 5019675"/>
              <a:gd name="connsiteX8" fmla="*/ 1428013 w 4060437"/>
              <a:gd name="connsiteY8" fmla="*/ 1516477 h 5019675"/>
              <a:gd name="connsiteX9" fmla="*/ 1463819 w 4060437"/>
              <a:gd name="connsiteY9" fmla="*/ 1307230 h 5019675"/>
              <a:gd name="connsiteX10" fmla="*/ 1867624 w 4060437"/>
              <a:gd name="connsiteY10" fmla="*/ 872073 h 5019675"/>
              <a:gd name="connsiteX11" fmla="*/ 2347791 w 4060437"/>
              <a:gd name="connsiteY11" fmla="*/ 535706 h 5019675"/>
              <a:gd name="connsiteX12" fmla="*/ 3174612 w 4060437"/>
              <a:gd name="connsiteY12" fmla="*/ 0 h 5019675"/>
              <a:gd name="connsiteX13" fmla="*/ 3384162 w 4060437"/>
              <a:gd name="connsiteY13" fmla="*/ 0 h 5019675"/>
              <a:gd name="connsiteX14" fmla="*/ 3271958 w 4060437"/>
              <a:gd name="connsiteY14" fmla="*/ 195809 h 5019675"/>
              <a:gd name="connsiteX15" fmla="*/ 3234995 w 4060437"/>
              <a:gd name="connsiteY15" fmla="*/ 312526 h 5019675"/>
              <a:gd name="connsiteX16" fmla="*/ 3212712 w 4060437"/>
              <a:gd name="connsiteY16" fmla="*/ 390525 h 5019675"/>
              <a:gd name="connsiteX17" fmla="*/ 2852858 w 4060437"/>
              <a:gd name="connsiteY17" fmla="*/ 660544 h 5019675"/>
              <a:gd name="connsiteX18" fmla="*/ 2446447 w 4060437"/>
              <a:gd name="connsiteY18" fmla="*/ 997282 h 5019675"/>
              <a:gd name="connsiteX19" fmla="*/ 2345511 w 4060437"/>
              <a:gd name="connsiteY19" fmla="*/ 1151246 h 5019675"/>
              <a:gd name="connsiteX20" fmla="*/ 2369962 w 4060437"/>
              <a:gd name="connsiteY20" fmla="*/ 1230147 h 5019675"/>
              <a:gd name="connsiteX21" fmla="*/ 2584062 w 4060437"/>
              <a:gd name="connsiteY21" fmla="*/ 1268247 h 5019675"/>
              <a:gd name="connsiteX22" fmla="*/ 2752337 w 4060437"/>
              <a:gd name="connsiteY22" fmla="*/ 1296490 h 5019675"/>
              <a:gd name="connsiteX23" fmla="*/ 3162007 w 4060437"/>
              <a:gd name="connsiteY23" fmla="*/ 1366008 h 5019675"/>
              <a:gd name="connsiteX24" fmla="*/ 3739762 w 4060437"/>
              <a:gd name="connsiteY24" fmla="*/ 1314450 h 5019675"/>
              <a:gd name="connsiteX25" fmla="*/ 3974712 w 4060437"/>
              <a:gd name="connsiteY25" fmla="*/ 1419225 h 5019675"/>
              <a:gd name="connsiteX26" fmla="*/ 4060437 w 4060437"/>
              <a:gd name="connsiteY26" fmla="*/ 1743075 h 5019675"/>
              <a:gd name="connsiteX27" fmla="*/ 3841362 w 4060437"/>
              <a:gd name="connsiteY27" fmla="*/ 2181225 h 5019675"/>
              <a:gd name="connsiteX28" fmla="*/ 3517512 w 4060437"/>
              <a:gd name="connsiteY28" fmla="*/ 2619375 h 5019675"/>
              <a:gd name="connsiteX29" fmla="*/ 1964937 w 4060437"/>
              <a:gd name="connsiteY29" fmla="*/ 4371975 h 5019675"/>
              <a:gd name="connsiteX30" fmla="*/ 1422012 w 4060437"/>
              <a:gd name="connsiteY30" fmla="*/ 5019675 h 5019675"/>
              <a:gd name="connsiteX0" fmla="*/ 1422012 w 4060437"/>
              <a:gd name="connsiteY0" fmla="*/ 5019675 h 5019675"/>
              <a:gd name="connsiteX1" fmla="*/ 906510 w 4060437"/>
              <a:gd name="connsiteY1" fmla="*/ 3478246 h 5019675"/>
              <a:gd name="connsiteX2" fmla="*/ 204518 w 4060437"/>
              <a:gd name="connsiteY2" fmla="*/ 3063549 h 5019675"/>
              <a:gd name="connsiteX3" fmla="*/ 0 w 4060437"/>
              <a:gd name="connsiteY3" fmla="*/ 2850029 h 5019675"/>
              <a:gd name="connsiteX4" fmla="*/ 1038433 w 4060437"/>
              <a:gd name="connsiteY4" fmla="*/ 2260493 h 5019675"/>
              <a:gd name="connsiteX5" fmla="*/ 1903378 w 4060437"/>
              <a:gd name="connsiteY5" fmla="*/ 1836202 h 5019675"/>
              <a:gd name="connsiteX6" fmla="*/ 2016412 w 4060437"/>
              <a:gd name="connsiteY6" fmla="*/ 1721237 h 5019675"/>
              <a:gd name="connsiteX7" fmla="*/ 2028573 w 4060437"/>
              <a:gd name="connsiteY7" fmla="*/ 1640787 h 5019675"/>
              <a:gd name="connsiteX8" fmla="*/ 1908157 w 4060437"/>
              <a:gd name="connsiteY8" fmla="*/ 1585395 h 5019675"/>
              <a:gd name="connsiteX9" fmla="*/ 1428013 w 4060437"/>
              <a:gd name="connsiteY9" fmla="*/ 1516477 h 5019675"/>
              <a:gd name="connsiteX10" fmla="*/ 1463819 w 4060437"/>
              <a:gd name="connsiteY10" fmla="*/ 1307230 h 5019675"/>
              <a:gd name="connsiteX11" fmla="*/ 1867624 w 4060437"/>
              <a:gd name="connsiteY11" fmla="*/ 872073 h 5019675"/>
              <a:gd name="connsiteX12" fmla="*/ 2347791 w 4060437"/>
              <a:gd name="connsiteY12" fmla="*/ 535706 h 5019675"/>
              <a:gd name="connsiteX13" fmla="*/ 3174612 w 4060437"/>
              <a:gd name="connsiteY13" fmla="*/ 0 h 5019675"/>
              <a:gd name="connsiteX14" fmla="*/ 3384162 w 4060437"/>
              <a:gd name="connsiteY14" fmla="*/ 0 h 5019675"/>
              <a:gd name="connsiteX15" fmla="*/ 3271958 w 4060437"/>
              <a:gd name="connsiteY15" fmla="*/ 195809 h 5019675"/>
              <a:gd name="connsiteX16" fmla="*/ 3234995 w 4060437"/>
              <a:gd name="connsiteY16" fmla="*/ 312526 h 5019675"/>
              <a:gd name="connsiteX17" fmla="*/ 3212712 w 4060437"/>
              <a:gd name="connsiteY17" fmla="*/ 390525 h 5019675"/>
              <a:gd name="connsiteX18" fmla="*/ 2852858 w 4060437"/>
              <a:gd name="connsiteY18" fmla="*/ 660544 h 5019675"/>
              <a:gd name="connsiteX19" fmla="*/ 2446447 w 4060437"/>
              <a:gd name="connsiteY19" fmla="*/ 997282 h 5019675"/>
              <a:gd name="connsiteX20" fmla="*/ 2345511 w 4060437"/>
              <a:gd name="connsiteY20" fmla="*/ 1151246 h 5019675"/>
              <a:gd name="connsiteX21" fmla="*/ 2369962 w 4060437"/>
              <a:gd name="connsiteY21" fmla="*/ 1230147 h 5019675"/>
              <a:gd name="connsiteX22" fmla="*/ 2584062 w 4060437"/>
              <a:gd name="connsiteY22" fmla="*/ 1268247 h 5019675"/>
              <a:gd name="connsiteX23" fmla="*/ 2752337 w 4060437"/>
              <a:gd name="connsiteY23" fmla="*/ 1296490 h 5019675"/>
              <a:gd name="connsiteX24" fmla="*/ 3162007 w 4060437"/>
              <a:gd name="connsiteY24" fmla="*/ 1366008 h 5019675"/>
              <a:gd name="connsiteX25" fmla="*/ 3739762 w 4060437"/>
              <a:gd name="connsiteY25" fmla="*/ 1314450 h 5019675"/>
              <a:gd name="connsiteX26" fmla="*/ 3974712 w 4060437"/>
              <a:gd name="connsiteY26" fmla="*/ 1419225 h 5019675"/>
              <a:gd name="connsiteX27" fmla="*/ 4060437 w 4060437"/>
              <a:gd name="connsiteY27" fmla="*/ 1743075 h 5019675"/>
              <a:gd name="connsiteX28" fmla="*/ 3841362 w 4060437"/>
              <a:gd name="connsiteY28" fmla="*/ 2181225 h 5019675"/>
              <a:gd name="connsiteX29" fmla="*/ 3517512 w 4060437"/>
              <a:gd name="connsiteY29" fmla="*/ 2619375 h 5019675"/>
              <a:gd name="connsiteX30" fmla="*/ 1964937 w 4060437"/>
              <a:gd name="connsiteY30" fmla="*/ 4371975 h 5019675"/>
              <a:gd name="connsiteX31" fmla="*/ 1422012 w 4060437"/>
              <a:gd name="connsiteY31" fmla="*/ 5019675 h 5019675"/>
              <a:gd name="connsiteX0" fmla="*/ 1422012 w 4060437"/>
              <a:gd name="connsiteY0" fmla="*/ 5019675 h 5019675"/>
              <a:gd name="connsiteX1" fmla="*/ 588962 w 4060437"/>
              <a:gd name="connsiteY1" fmla="*/ 3288654 h 5019675"/>
              <a:gd name="connsiteX2" fmla="*/ 204518 w 4060437"/>
              <a:gd name="connsiteY2" fmla="*/ 3063549 h 5019675"/>
              <a:gd name="connsiteX3" fmla="*/ 0 w 4060437"/>
              <a:gd name="connsiteY3" fmla="*/ 2850029 h 5019675"/>
              <a:gd name="connsiteX4" fmla="*/ 1038433 w 4060437"/>
              <a:gd name="connsiteY4" fmla="*/ 2260493 h 5019675"/>
              <a:gd name="connsiteX5" fmla="*/ 1903378 w 4060437"/>
              <a:gd name="connsiteY5" fmla="*/ 1836202 h 5019675"/>
              <a:gd name="connsiteX6" fmla="*/ 2016412 w 4060437"/>
              <a:gd name="connsiteY6" fmla="*/ 1721237 h 5019675"/>
              <a:gd name="connsiteX7" fmla="*/ 2028573 w 4060437"/>
              <a:gd name="connsiteY7" fmla="*/ 1640787 h 5019675"/>
              <a:gd name="connsiteX8" fmla="*/ 1908157 w 4060437"/>
              <a:gd name="connsiteY8" fmla="*/ 1585395 h 5019675"/>
              <a:gd name="connsiteX9" fmla="*/ 1428013 w 4060437"/>
              <a:gd name="connsiteY9" fmla="*/ 1516477 h 5019675"/>
              <a:gd name="connsiteX10" fmla="*/ 1463819 w 4060437"/>
              <a:gd name="connsiteY10" fmla="*/ 1307230 h 5019675"/>
              <a:gd name="connsiteX11" fmla="*/ 1867624 w 4060437"/>
              <a:gd name="connsiteY11" fmla="*/ 872073 h 5019675"/>
              <a:gd name="connsiteX12" fmla="*/ 2347791 w 4060437"/>
              <a:gd name="connsiteY12" fmla="*/ 535706 h 5019675"/>
              <a:gd name="connsiteX13" fmla="*/ 3174612 w 4060437"/>
              <a:gd name="connsiteY13" fmla="*/ 0 h 5019675"/>
              <a:gd name="connsiteX14" fmla="*/ 3384162 w 4060437"/>
              <a:gd name="connsiteY14" fmla="*/ 0 h 5019675"/>
              <a:gd name="connsiteX15" fmla="*/ 3271958 w 4060437"/>
              <a:gd name="connsiteY15" fmla="*/ 195809 h 5019675"/>
              <a:gd name="connsiteX16" fmla="*/ 3234995 w 4060437"/>
              <a:gd name="connsiteY16" fmla="*/ 312526 h 5019675"/>
              <a:gd name="connsiteX17" fmla="*/ 3212712 w 4060437"/>
              <a:gd name="connsiteY17" fmla="*/ 390525 h 5019675"/>
              <a:gd name="connsiteX18" fmla="*/ 2852858 w 4060437"/>
              <a:gd name="connsiteY18" fmla="*/ 660544 h 5019675"/>
              <a:gd name="connsiteX19" fmla="*/ 2446447 w 4060437"/>
              <a:gd name="connsiteY19" fmla="*/ 997282 h 5019675"/>
              <a:gd name="connsiteX20" fmla="*/ 2345511 w 4060437"/>
              <a:gd name="connsiteY20" fmla="*/ 1151246 h 5019675"/>
              <a:gd name="connsiteX21" fmla="*/ 2369962 w 4060437"/>
              <a:gd name="connsiteY21" fmla="*/ 1230147 h 5019675"/>
              <a:gd name="connsiteX22" fmla="*/ 2584062 w 4060437"/>
              <a:gd name="connsiteY22" fmla="*/ 1268247 h 5019675"/>
              <a:gd name="connsiteX23" fmla="*/ 2752337 w 4060437"/>
              <a:gd name="connsiteY23" fmla="*/ 1296490 h 5019675"/>
              <a:gd name="connsiteX24" fmla="*/ 3162007 w 4060437"/>
              <a:gd name="connsiteY24" fmla="*/ 1366008 h 5019675"/>
              <a:gd name="connsiteX25" fmla="*/ 3739762 w 4060437"/>
              <a:gd name="connsiteY25" fmla="*/ 1314450 h 5019675"/>
              <a:gd name="connsiteX26" fmla="*/ 3974712 w 4060437"/>
              <a:gd name="connsiteY26" fmla="*/ 1419225 h 5019675"/>
              <a:gd name="connsiteX27" fmla="*/ 4060437 w 4060437"/>
              <a:gd name="connsiteY27" fmla="*/ 1743075 h 5019675"/>
              <a:gd name="connsiteX28" fmla="*/ 3841362 w 4060437"/>
              <a:gd name="connsiteY28" fmla="*/ 2181225 h 5019675"/>
              <a:gd name="connsiteX29" fmla="*/ 3517512 w 4060437"/>
              <a:gd name="connsiteY29" fmla="*/ 2619375 h 5019675"/>
              <a:gd name="connsiteX30" fmla="*/ 1964937 w 4060437"/>
              <a:gd name="connsiteY30" fmla="*/ 4371975 h 5019675"/>
              <a:gd name="connsiteX31" fmla="*/ 1422012 w 4060437"/>
              <a:gd name="connsiteY31" fmla="*/ 5019675 h 5019675"/>
              <a:gd name="connsiteX0" fmla="*/ 1487389 w 4060437"/>
              <a:gd name="connsiteY0" fmla="*/ 2699069 h 4371975"/>
              <a:gd name="connsiteX1" fmla="*/ 588962 w 4060437"/>
              <a:gd name="connsiteY1" fmla="*/ 3288654 h 4371975"/>
              <a:gd name="connsiteX2" fmla="*/ 204518 w 4060437"/>
              <a:gd name="connsiteY2" fmla="*/ 3063549 h 4371975"/>
              <a:gd name="connsiteX3" fmla="*/ 0 w 4060437"/>
              <a:gd name="connsiteY3" fmla="*/ 2850029 h 4371975"/>
              <a:gd name="connsiteX4" fmla="*/ 1038433 w 4060437"/>
              <a:gd name="connsiteY4" fmla="*/ 2260493 h 4371975"/>
              <a:gd name="connsiteX5" fmla="*/ 1903378 w 4060437"/>
              <a:gd name="connsiteY5" fmla="*/ 1836202 h 4371975"/>
              <a:gd name="connsiteX6" fmla="*/ 2016412 w 4060437"/>
              <a:gd name="connsiteY6" fmla="*/ 1721237 h 4371975"/>
              <a:gd name="connsiteX7" fmla="*/ 2028573 w 4060437"/>
              <a:gd name="connsiteY7" fmla="*/ 1640787 h 4371975"/>
              <a:gd name="connsiteX8" fmla="*/ 1908157 w 4060437"/>
              <a:gd name="connsiteY8" fmla="*/ 1585395 h 4371975"/>
              <a:gd name="connsiteX9" fmla="*/ 1428013 w 4060437"/>
              <a:gd name="connsiteY9" fmla="*/ 1516477 h 4371975"/>
              <a:gd name="connsiteX10" fmla="*/ 1463819 w 4060437"/>
              <a:gd name="connsiteY10" fmla="*/ 1307230 h 4371975"/>
              <a:gd name="connsiteX11" fmla="*/ 1867624 w 4060437"/>
              <a:gd name="connsiteY11" fmla="*/ 872073 h 4371975"/>
              <a:gd name="connsiteX12" fmla="*/ 2347791 w 4060437"/>
              <a:gd name="connsiteY12" fmla="*/ 535706 h 4371975"/>
              <a:gd name="connsiteX13" fmla="*/ 3174612 w 4060437"/>
              <a:gd name="connsiteY13" fmla="*/ 0 h 4371975"/>
              <a:gd name="connsiteX14" fmla="*/ 3384162 w 4060437"/>
              <a:gd name="connsiteY14" fmla="*/ 0 h 4371975"/>
              <a:gd name="connsiteX15" fmla="*/ 3271958 w 4060437"/>
              <a:gd name="connsiteY15" fmla="*/ 195809 h 4371975"/>
              <a:gd name="connsiteX16" fmla="*/ 3234995 w 4060437"/>
              <a:gd name="connsiteY16" fmla="*/ 312526 h 4371975"/>
              <a:gd name="connsiteX17" fmla="*/ 3212712 w 4060437"/>
              <a:gd name="connsiteY17" fmla="*/ 390525 h 4371975"/>
              <a:gd name="connsiteX18" fmla="*/ 2852858 w 4060437"/>
              <a:gd name="connsiteY18" fmla="*/ 660544 h 4371975"/>
              <a:gd name="connsiteX19" fmla="*/ 2446447 w 4060437"/>
              <a:gd name="connsiteY19" fmla="*/ 997282 h 4371975"/>
              <a:gd name="connsiteX20" fmla="*/ 2345511 w 4060437"/>
              <a:gd name="connsiteY20" fmla="*/ 1151246 h 4371975"/>
              <a:gd name="connsiteX21" fmla="*/ 2369962 w 4060437"/>
              <a:gd name="connsiteY21" fmla="*/ 1230147 h 4371975"/>
              <a:gd name="connsiteX22" fmla="*/ 2584062 w 4060437"/>
              <a:gd name="connsiteY22" fmla="*/ 1268247 h 4371975"/>
              <a:gd name="connsiteX23" fmla="*/ 2752337 w 4060437"/>
              <a:gd name="connsiteY23" fmla="*/ 1296490 h 4371975"/>
              <a:gd name="connsiteX24" fmla="*/ 3162007 w 4060437"/>
              <a:gd name="connsiteY24" fmla="*/ 1366008 h 4371975"/>
              <a:gd name="connsiteX25" fmla="*/ 3739762 w 4060437"/>
              <a:gd name="connsiteY25" fmla="*/ 1314450 h 4371975"/>
              <a:gd name="connsiteX26" fmla="*/ 3974712 w 4060437"/>
              <a:gd name="connsiteY26" fmla="*/ 1419225 h 4371975"/>
              <a:gd name="connsiteX27" fmla="*/ 4060437 w 4060437"/>
              <a:gd name="connsiteY27" fmla="*/ 1743075 h 4371975"/>
              <a:gd name="connsiteX28" fmla="*/ 3841362 w 4060437"/>
              <a:gd name="connsiteY28" fmla="*/ 2181225 h 4371975"/>
              <a:gd name="connsiteX29" fmla="*/ 3517512 w 4060437"/>
              <a:gd name="connsiteY29" fmla="*/ 2619375 h 4371975"/>
              <a:gd name="connsiteX30" fmla="*/ 1964937 w 4060437"/>
              <a:gd name="connsiteY30" fmla="*/ 4371975 h 4371975"/>
              <a:gd name="connsiteX31" fmla="*/ 1487389 w 4060437"/>
              <a:gd name="connsiteY31" fmla="*/ 2699069 h 4371975"/>
              <a:gd name="connsiteX0" fmla="*/ 1487389 w 4060437"/>
              <a:gd name="connsiteY0" fmla="*/ 2699069 h 3288654"/>
              <a:gd name="connsiteX1" fmla="*/ 588962 w 4060437"/>
              <a:gd name="connsiteY1" fmla="*/ 3288654 h 3288654"/>
              <a:gd name="connsiteX2" fmla="*/ 204518 w 4060437"/>
              <a:gd name="connsiteY2" fmla="*/ 3063549 h 3288654"/>
              <a:gd name="connsiteX3" fmla="*/ 0 w 4060437"/>
              <a:gd name="connsiteY3" fmla="*/ 2850029 h 3288654"/>
              <a:gd name="connsiteX4" fmla="*/ 1038433 w 4060437"/>
              <a:gd name="connsiteY4" fmla="*/ 2260493 h 3288654"/>
              <a:gd name="connsiteX5" fmla="*/ 1903378 w 4060437"/>
              <a:gd name="connsiteY5" fmla="*/ 1836202 h 3288654"/>
              <a:gd name="connsiteX6" fmla="*/ 2016412 w 4060437"/>
              <a:gd name="connsiteY6" fmla="*/ 1721237 h 3288654"/>
              <a:gd name="connsiteX7" fmla="*/ 2028573 w 4060437"/>
              <a:gd name="connsiteY7" fmla="*/ 1640787 h 3288654"/>
              <a:gd name="connsiteX8" fmla="*/ 1908157 w 4060437"/>
              <a:gd name="connsiteY8" fmla="*/ 1585395 h 3288654"/>
              <a:gd name="connsiteX9" fmla="*/ 1428013 w 4060437"/>
              <a:gd name="connsiteY9" fmla="*/ 1516477 h 3288654"/>
              <a:gd name="connsiteX10" fmla="*/ 1463819 w 4060437"/>
              <a:gd name="connsiteY10" fmla="*/ 1307230 h 3288654"/>
              <a:gd name="connsiteX11" fmla="*/ 1867624 w 4060437"/>
              <a:gd name="connsiteY11" fmla="*/ 872073 h 3288654"/>
              <a:gd name="connsiteX12" fmla="*/ 2347791 w 4060437"/>
              <a:gd name="connsiteY12" fmla="*/ 535706 h 3288654"/>
              <a:gd name="connsiteX13" fmla="*/ 3174612 w 4060437"/>
              <a:gd name="connsiteY13" fmla="*/ 0 h 3288654"/>
              <a:gd name="connsiteX14" fmla="*/ 3384162 w 4060437"/>
              <a:gd name="connsiteY14" fmla="*/ 0 h 3288654"/>
              <a:gd name="connsiteX15" fmla="*/ 3271958 w 4060437"/>
              <a:gd name="connsiteY15" fmla="*/ 195809 h 3288654"/>
              <a:gd name="connsiteX16" fmla="*/ 3234995 w 4060437"/>
              <a:gd name="connsiteY16" fmla="*/ 312526 h 3288654"/>
              <a:gd name="connsiteX17" fmla="*/ 3212712 w 4060437"/>
              <a:gd name="connsiteY17" fmla="*/ 390525 h 3288654"/>
              <a:gd name="connsiteX18" fmla="*/ 2852858 w 4060437"/>
              <a:gd name="connsiteY18" fmla="*/ 660544 h 3288654"/>
              <a:gd name="connsiteX19" fmla="*/ 2446447 w 4060437"/>
              <a:gd name="connsiteY19" fmla="*/ 997282 h 3288654"/>
              <a:gd name="connsiteX20" fmla="*/ 2345511 w 4060437"/>
              <a:gd name="connsiteY20" fmla="*/ 1151246 h 3288654"/>
              <a:gd name="connsiteX21" fmla="*/ 2369962 w 4060437"/>
              <a:gd name="connsiteY21" fmla="*/ 1230147 h 3288654"/>
              <a:gd name="connsiteX22" fmla="*/ 2584062 w 4060437"/>
              <a:gd name="connsiteY22" fmla="*/ 1268247 h 3288654"/>
              <a:gd name="connsiteX23" fmla="*/ 2752337 w 4060437"/>
              <a:gd name="connsiteY23" fmla="*/ 1296490 h 3288654"/>
              <a:gd name="connsiteX24" fmla="*/ 3162007 w 4060437"/>
              <a:gd name="connsiteY24" fmla="*/ 1366008 h 3288654"/>
              <a:gd name="connsiteX25" fmla="*/ 3739762 w 4060437"/>
              <a:gd name="connsiteY25" fmla="*/ 1314450 h 3288654"/>
              <a:gd name="connsiteX26" fmla="*/ 3974712 w 4060437"/>
              <a:gd name="connsiteY26" fmla="*/ 1419225 h 3288654"/>
              <a:gd name="connsiteX27" fmla="*/ 4060437 w 4060437"/>
              <a:gd name="connsiteY27" fmla="*/ 1743075 h 3288654"/>
              <a:gd name="connsiteX28" fmla="*/ 3841362 w 4060437"/>
              <a:gd name="connsiteY28" fmla="*/ 2181225 h 3288654"/>
              <a:gd name="connsiteX29" fmla="*/ 3517512 w 4060437"/>
              <a:gd name="connsiteY29" fmla="*/ 2619375 h 3288654"/>
              <a:gd name="connsiteX30" fmla="*/ 1487389 w 4060437"/>
              <a:gd name="connsiteY30" fmla="*/ 2699069 h 3288654"/>
              <a:gd name="connsiteX0" fmla="*/ 1487389 w 4060437"/>
              <a:gd name="connsiteY0" fmla="*/ 2699069 h 3288654"/>
              <a:gd name="connsiteX1" fmla="*/ 588962 w 4060437"/>
              <a:gd name="connsiteY1" fmla="*/ 3288654 h 3288654"/>
              <a:gd name="connsiteX2" fmla="*/ 204518 w 4060437"/>
              <a:gd name="connsiteY2" fmla="*/ 3063549 h 3288654"/>
              <a:gd name="connsiteX3" fmla="*/ 0 w 4060437"/>
              <a:gd name="connsiteY3" fmla="*/ 2850029 h 3288654"/>
              <a:gd name="connsiteX4" fmla="*/ 1038433 w 4060437"/>
              <a:gd name="connsiteY4" fmla="*/ 2260493 h 3288654"/>
              <a:gd name="connsiteX5" fmla="*/ 1903378 w 4060437"/>
              <a:gd name="connsiteY5" fmla="*/ 1836202 h 3288654"/>
              <a:gd name="connsiteX6" fmla="*/ 2016412 w 4060437"/>
              <a:gd name="connsiteY6" fmla="*/ 1721237 h 3288654"/>
              <a:gd name="connsiteX7" fmla="*/ 2028573 w 4060437"/>
              <a:gd name="connsiteY7" fmla="*/ 1640787 h 3288654"/>
              <a:gd name="connsiteX8" fmla="*/ 1908157 w 4060437"/>
              <a:gd name="connsiteY8" fmla="*/ 1585395 h 3288654"/>
              <a:gd name="connsiteX9" fmla="*/ 1428013 w 4060437"/>
              <a:gd name="connsiteY9" fmla="*/ 1516477 h 3288654"/>
              <a:gd name="connsiteX10" fmla="*/ 1463819 w 4060437"/>
              <a:gd name="connsiteY10" fmla="*/ 1307230 h 3288654"/>
              <a:gd name="connsiteX11" fmla="*/ 1867624 w 4060437"/>
              <a:gd name="connsiteY11" fmla="*/ 872073 h 3288654"/>
              <a:gd name="connsiteX12" fmla="*/ 2347791 w 4060437"/>
              <a:gd name="connsiteY12" fmla="*/ 535706 h 3288654"/>
              <a:gd name="connsiteX13" fmla="*/ 3174612 w 4060437"/>
              <a:gd name="connsiteY13" fmla="*/ 0 h 3288654"/>
              <a:gd name="connsiteX14" fmla="*/ 3384162 w 4060437"/>
              <a:gd name="connsiteY14" fmla="*/ 0 h 3288654"/>
              <a:gd name="connsiteX15" fmla="*/ 3271958 w 4060437"/>
              <a:gd name="connsiteY15" fmla="*/ 195809 h 3288654"/>
              <a:gd name="connsiteX16" fmla="*/ 3234995 w 4060437"/>
              <a:gd name="connsiteY16" fmla="*/ 312526 h 3288654"/>
              <a:gd name="connsiteX17" fmla="*/ 3212712 w 4060437"/>
              <a:gd name="connsiteY17" fmla="*/ 390525 h 3288654"/>
              <a:gd name="connsiteX18" fmla="*/ 2852858 w 4060437"/>
              <a:gd name="connsiteY18" fmla="*/ 660544 h 3288654"/>
              <a:gd name="connsiteX19" fmla="*/ 2446447 w 4060437"/>
              <a:gd name="connsiteY19" fmla="*/ 997282 h 3288654"/>
              <a:gd name="connsiteX20" fmla="*/ 2345511 w 4060437"/>
              <a:gd name="connsiteY20" fmla="*/ 1151246 h 3288654"/>
              <a:gd name="connsiteX21" fmla="*/ 2369962 w 4060437"/>
              <a:gd name="connsiteY21" fmla="*/ 1230147 h 3288654"/>
              <a:gd name="connsiteX22" fmla="*/ 2584062 w 4060437"/>
              <a:gd name="connsiteY22" fmla="*/ 1268247 h 3288654"/>
              <a:gd name="connsiteX23" fmla="*/ 2752337 w 4060437"/>
              <a:gd name="connsiteY23" fmla="*/ 1296490 h 3288654"/>
              <a:gd name="connsiteX24" fmla="*/ 3162007 w 4060437"/>
              <a:gd name="connsiteY24" fmla="*/ 1366008 h 3288654"/>
              <a:gd name="connsiteX25" fmla="*/ 3739762 w 4060437"/>
              <a:gd name="connsiteY25" fmla="*/ 1314450 h 3288654"/>
              <a:gd name="connsiteX26" fmla="*/ 3974712 w 4060437"/>
              <a:gd name="connsiteY26" fmla="*/ 1419225 h 3288654"/>
              <a:gd name="connsiteX27" fmla="*/ 4060437 w 4060437"/>
              <a:gd name="connsiteY27" fmla="*/ 1743075 h 3288654"/>
              <a:gd name="connsiteX28" fmla="*/ 3841362 w 4060437"/>
              <a:gd name="connsiteY28" fmla="*/ 2181225 h 3288654"/>
              <a:gd name="connsiteX29" fmla="*/ 2191281 w 4060437"/>
              <a:gd name="connsiteY29" fmla="*/ 2308444 h 3288654"/>
              <a:gd name="connsiteX30" fmla="*/ 1487389 w 4060437"/>
              <a:gd name="connsiteY30" fmla="*/ 2699069 h 3288654"/>
              <a:gd name="connsiteX0" fmla="*/ 1487389 w 4060437"/>
              <a:gd name="connsiteY0" fmla="*/ 2699069 h 3288654"/>
              <a:gd name="connsiteX1" fmla="*/ 588962 w 4060437"/>
              <a:gd name="connsiteY1" fmla="*/ 3288654 h 3288654"/>
              <a:gd name="connsiteX2" fmla="*/ 204518 w 4060437"/>
              <a:gd name="connsiteY2" fmla="*/ 3063549 h 3288654"/>
              <a:gd name="connsiteX3" fmla="*/ 0 w 4060437"/>
              <a:gd name="connsiteY3" fmla="*/ 2850029 h 3288654"/>
              <a:gd name="connsiteX4" fmla="*/ 1038433 w 4060437"/>
              <a:gd name="connsiteY4" fmla="*/ 2260493 h 3288654"/>
              <a:gd name="connsiteX5" fmla="*/ 1903378 w 4060437"/>
              <a:gd name="connsiteY5" fmla="*/ 1836202 h 3288654"/>
              <a:gd name="connsiteX6" fmla="*/ 2016412 w 4060437"/>
              <a:gd name="connsiteY6" fmla="*/ 1721237 h 3288654"/>
              <a:gd name="connsiteX7" fmla="*/ 2028573 w 4060437"/>
              <a:gd name="connsiteY7" fmla="*/ 1640787 h 3288654"/>
              <a:gd name="connsiteX8" fmla="*/ 1908157 w 4060437"/>
              <a:gd name="connsiteY8" fmla="*/ 1585395 h 3288654"/>
              <a:gd name="connsiteX9" fmla="*/ 1428013 w 4060437"/>
              <a:gd name="connsiteY9" fmla="*/ 1516477 h 3288654"/>
              <a:gd name="connsiteX10" fmla="*/ 1463819 w 4060437"/>
              <a:gd name="connsiteY10" fmla="*/ 1307230 h 3288654"/>
              <a:gd name="connsiteX11" fmla="*/ 1867624 w 4060437"/>
              <a:gd name="connsiteY11" fmla="*/ 872073 h 3288654"/>
              <a:gd name="connsiteX12" fmla="*/ 2347791 w 4060437"/>
              <a:gd name="connsiteY12" fmla="*/ 535706 h 3288654"/>
              <a:gd name="connsiteX13" fmla="*/ 3174612 w 4060437"/>
              <a:gd name="connsiteY13" fmla="*/ 0 h 3288654"/>
              <a:gd name="connsiteX14" fmla="*/ 3384162 w 4060437"/>
              <a:gd name="connsiteY14" fmla="*/ 0 h 3288654"/>
              <a:gd name="connsiteX15" fmla="*/ 3271958 w 4060437"/>
              <a:gd name="connsiteY15" fmla="*/ 195809 h 3288654"/>
              <a:gd name="connsiteX16" fmla="*/ 3234995 w 4060437"/>
              <a:gd name="connsiteY16" fmla="*/ 312526 h 3288654"/>
              <a:gd name="connsiteX17" fmla="*/ 3212712 w 4060437"/>
              <a:gd name="connsiteY17" fmla="*/ 390525 h 3288654"/>
              <a:gd name="connsiteX18" fmla="*/ 2852858 w 4060437"/>
              <a:gd name="connsiteY18" fmla="*/ 660544 h 3288654"/>
              <a:gd name="connsiteX19" fmla="*/ 2446447 w 4060437"/>
              <a:gd name="connsiteY19" fmla="*/ 997282 h 3288654"/>
              <a:gd name="connsiteX20" fmla="*/ 2345511 w 4060437"/>
              <a:gd name="connsiteY20" fmla="*/ 1151246 h 3288654"/>
              <a:gd name="connsiteX21" fmla="*/ 2369962 w 4060437"/>
              <a:gd name="connsiteY21" fmla="*/ 1230147 h 3288654"/>
              <a:gd name="connsiteX22" fmla="*/ 2584062 w 4060437"/>
              <a:gd name="connsiteY22" fmla="*/ 1268247 h 3288654"/>
              <a:gd name="connsiteX23" fmla="*/ 2752337 w 4060437"/>
              <a:gd name="connsiteY23" fmla="*/ 1296490 h 3288654"/>
              <a:gd name="connsiteX24" fmla="*/ 3162007 w 4060437"/>
              <a:gd name="connsiteY24" fmla="*/ 1366008 h 3288654"/>
              <a:gd name="connsiteX25" fmla="*/ 3739762 w 4060437"/>
              <a:gd name="connsiteY25" fmla="*/ 1314450 h 3288654"/>
              <a:gd name="connsiteX26" fmla="*/ 3974712 w 4060437"/>
              <a:gd name="connsiteY26" fmla="*/ 1419225 h 3288654"/>
              <a:gd name="connsiteX27" fmla="*/ 4060437 w 4060437"/>
              <a:gd name="connsiteY27" fmla="*/ 1743075 h 3288654"/>
              <a:gd name="connsiteX28" fmla="*/ 3841362 w 4060437"/>
              <a:gd name="connsiteY28" fmla="*/ 2181225 h 3288654"/>
              <a:gd name="connsiteX29" fmla="*/ 1487389 w 4060437"/>
              <a:gd name="connsiteY29" fmla="*/ 2699069 h 3288654"/>
              <a:gd name="connsiteX0" fmla="*/ 1487389 w 4060437"/>
              <a:gd name="connsiteY0" fmla="*/ 2699069 h 3288654"/>
              <a:gd name="connsiteX1" fmla="*/ 588962 w 4060437"/>
              <a:gd name="connsiteY1" fmla="*/ 3288654 h 3288654"/>
              <a:gd name="connsiteX2" fmla="*/ 204518 w 4060437"/>
              <a:gd name="connsiteY2" fmla="*/ 3063549 h 3288654"/>
              <a:gd name="connsiteX3" fmla="*/ 0 w 4060437"/>
              <a:gd name="connsiteY3" fmla="*/ 2850029 h 3288654"/>
              <a:gd name="connsiteX4" fmla="*/ 1038433 w 4060437"/>
              <a:gd name="connsiteY4" fmla="*/ 2260493 h 3288654"/>
              <a:gd name="connsiteX5" fmla="*/ 1903378 w 4060437"/>
              <a:gd name="connsiteY5" fmla="*/ 1836202 h 3288654"/>
              <a:gd name="connsiteX6" fmla="*/ 2016412 w 4060437"/>
              <a:gd name="connsiteY6" fmla="*/ 1721237 h 3288654"/>
              <a:gd name="connsiteX7" fmla="*/ 2028573 w 4060437"/>
              <a:gd name="connsiteY7" fmla="*/ 1640787 h 3288654"/>
              <a:gd name="connsiteX8" fmla="*/ 1908157 w 4060437"/>
              <a:gd name="connsiteY8" fmla="*/ 1585395 h 3288654"/>
              <a:gd name="connsiteX9" fmla="*/ 1428013 w 4060437"/>
              <a:gd name="connsiteY9" fmla="*/ 1516477 h 3288654"/>
              <a:gd name="connsiteX10" fmla="*/ 1463819 w 4060437"/>
              <a:gd name="connsiteY10" fmla="*/ 1307230 h 3288654"/>
              <a:gd name="connsiteX11" fmla="*/ 1867624 w 4060437"/>
              <a:gd name="connsiteY11" fmla="*/ 872073 h 3288654"/>
              <a:gd name="connsiteX12" fmla="*/ 2347791 w 4060437"/>
              <a:gd name="connsiteY12" fmla="*/ 535706 h 3288654"/>
              <a:gd name="connsiteX13" fmla="*/ 3174612 w 4060437"/>
              <a:gd name="connsiteY13" fmla="*/ 0 h 3288654"/>
              <a:gd name="connsiteX14" fmla="*/ 3384162 w 4060437"/>
              <a:gd name="connsiteY14" fmla="*/ 0 h 3288654"/>
              <a:gd name="connsiteX15" fmla="*/ 3271958 w 4060437"/>
              <a:gd name="connsiteY15" fmla="*/ 195809 h 3288654"/>
              <a:gd name="connsiteX16" fmla="*/ 3234995 w 4060437"/>
              <a:gd name="connsiteY16" fmla="*/ 312526 h 3288654"/>
              <a:gd name="connsiteX17" fmla="*/ 3212712 w 4060437"/>
              <a:gd name="connsiteY17" fmla="*/ 390525 h 3288654"/>
              <a:gd name="connsiteX18" fmla="*/ 2852858 w 4060437"/>
              <a:gd name="connsiteY18" fmla="*/ 660544 h 3288654"/>
              <a:gd name="connsiteX19" fmla="*/ 2446447 w 4060437"/>
              <a:gd name="connsiteY19" fmla="*/ 997282 h 3288654"/>
              <a:gd name="connsiteX20" fmla="*/ 2345511 w 4060437"/>
              <a:gd name="connsiteY20" fmla="*/ 1151246 h 3288654"/>
              <a:gd name="connsiteX21" fmla="*/ 2369962 w 4060437"/>
              <a:gd name="connsiteY21" fmla="*/ 1230147 h 3288654"/>
              <a:gd name="connsiteX22" fmla="*/ 2584062 w 4060437"/>
              <a:gd name="connsiteY22" fmla="*/ 1268247 h 3288654"/>
              <a:gd name="connsiteX23" fmla="*/ 2752337 w 4060437"/>
              <a:gd name="connsiteY23" fmla="*/ 1296490 h 3288654"/>
              <a:gd name="connsiteX24" fmla="*/ 3162007 w 4060437"/>
              <a:gd name="connsiteY24" fmla="*/ 1366008 h 3288654"/>
              <a:gd name="connsiteX25" fmla="*/ 3739762 w 4060437"/>
              <a:gd name="connsiteY25" fmla="*/ 1314450 h 3288654"/>
              <a:gd name="connsiteX26" fmla="*/ 3974712 w 4060437"/>
              <a:gd name="connsiteY26" fmla="*/ 1419225 h 3288654"/>
              <a:gd name="connsiteX27" fmla="*/ 4060437 w 4060437"/>
              <a:gd name="connsiteY27" fmla="*/ 1743075 h 3288654"/>
              <a:gd name="connsiteX28" fmla="*/ 1487389 w 4060437"/>
              <a:gd name="connsiteY28" fmla="*/ 2699069 h 3288654"/>
              <a:gd name="connsiteX0" fmla="*/ 1487389 w 3978095"/>
              <a:gd name="connsiteY0" fmla="*/ 2699069 h 3288654"/>
              <a:gd name="connsiteX1" fmla="*/ 588962 w 3978095"/>
              <a:gd name="connsiteY1" fmla="*/ 3288654 h 3288654"/>
              <a:gd name="connsiteX2" fmla="*/ 204518 w 3978095"/>
              <a:gd name="connsiteY2" fmla="*/ 3063549 h 3288654"/>
              <a:gd name="connsiteX3" fmla="*/ 0 w 3978095"/>
              <a:gd name="connsiteY3" fmla="*/ 2850029 h 3288654"/>
              <a:gd name="connsiteX4" fmla="*/ 1038433 w 3978095"/>
              <a:gd name="connsiteY4" fmla="*/ 2260493 h 3288654"/>
              <a:gd name="connsiteX5" fmla="*/ 1903378 w 3978095"/>
              <a:gd name="connsiteY5" fmla="*/ 1836202 h 3288654"/>
              <a:gd name="connsiteX6" fmla="*/ 2016412 w 3978095"/>
              <a:gd name="connsiteY6" fmla="*/ 1721237 h 3288654"/>
              <a:gd name="connsiteX7" fmla="*/ 2028573 w 3978095"/>
              <a:gd name="connsiteY7" fmla="*/ 1640787 h 3288654"/>
              <a:gd name="connsiteX8" fmla="*/ 1908157 w 3978095"/>
              <a:gd name="connsiteY8" fmla="*/ 1585395 h 3288654"/>
              <a:gd name="connsiteX9" fmla="*/ 1428013 w 3978095"/>
              <a:gd name="connsiteY9" fmla="*/ 1516477 h 3288654"/>
              <a:gd name="connsiteX10" fmla="*/ 1463819 w 3978095"/>
              <a:gd name="connsiteY10" fmla="*/ 1307230 h 3288654"/>
              <a:gd name="connsiteX11" fmla="*/ 1867624 w 3978095"/>
              <a:gd name="connsiteY11" fmla="*/ 872073 h 3288654"/>
              <a:gd name="connsiteX12" fmla="*/ 2347791 w 3978095"/>
              <a:gd name="connsiteY12" fmla="*/ 535706 h 3288654"/>
              <a:gd name="connsiteX13" fmla="*/ 3174612 w 3978095"/>
              <a:gd name="connsiteY13" fmla="*/ 0 h 3288654"/>
              <a:gd name="connsiteX14" fmla="*/ 3384162 w 3978095"/>
              <a:gd name="connsiteY14" fmla="*/ 0 h 3288654"/>
              <a:gd name="connsiteX15" fmla="*/ 3271958 w 3978095"/>
              <a:gd name="connsiteY15" fmla="*/ 195809 h 3288654"/>
              <a:gd name="connsiteX16" fmla="*/ 3234995 w 3978095"/>
              <a:gd name="connsiteY16" fmla="*/ 312526 h 3288654"/>
              <a:gd name="connsiteX17" fmla="*/ 3212712 w 3978095"/>
              <a:gd name="connsiteY17" fmla="*/ 390525 h 3288654"/>
              <a:gd name="connsiteX18" fmla="*/ 2852858 w 3978095"/>
              <a:gd name="connsiteY18" fmla="*/ 660544 h 3288654"/>
              <a:gd name="connsiteX19" fmla="*/ 2446447 w 3978095"/>
              <a:gd name="connsiteY19" fmla="*/ 997282 h 3288654"/>
              <a:gd name="connsiteX20" fmla="*/ 2345511 w 3978095"/>
              <a:gd name="connsiteY20" fmla="*/ 1151246 h 3288654"/>
              <a:gd name="connsiteX21" fmla="*/ 2369962 w 3978095"/>
              <a:gd name="connsiteY21" fmla="*/ 1230147 h 3288654"/>
              <a:gd name="connsiteX22" fmla="*/ 2584062 w 3978095"/>
              <a:gd name="connsiteY22" fmla="*/ 1268247 h 3288654"/>
              <a:gd name="connsiteX23" fmla="*/ 2752337 w 3978095"/>
              <a:gd name="connsiteY23" fmla="*/ 1296490 h 3288654"/>
              <a:gd name="connsiteX24" fmla="*/ 3162007 w 3978095"/>
              <a:gd name="connsiteY24" fmla="*/ 1366008 h 3288654"/>
              <a:gd name="connsiteX25" fmla="*/ 3739762 w 3978095"/>
              <a:gd name="connsiteY25" fmla="*/ 1314450 h 3288654"/>
              <a:gd name="connsiteX26" fmla="*/ 3974712 w 3978095"/>
              <a:gd name="connsiteY26" fmla="*/ 1419225 h 3288654"/>
              <a:gd name="connsiteX27" fmla="*/ 2930338 w 3978095"/>
              <a:gd name="connsiteY27" fmla="*/ 1849246 h 3288654"/>
              <a:gd name="connsiteX28" fmla="*/ 1487389 w 3978095"/>
              <a:gd name="connsiteY28" fmla="*/ 2699069 h 3288654"/>
              <a:gd name="connsiteX0" fmla="*/ 1487389 w 3739763"/>
              <a:gd name="connsiteY0" fmla="*/ 2699069 h 3288654"/>
              <a:gd name="connsiteX1" fmla="*/ 588962 w 3739763"/>
              <a:gd name="connsiteY1" fmla="*/ 3288654 h 3288654"/>
              <a:gd name="connsiteX2" fmla="*/ 204518 w 3739763"/>
              <a:gd name="connsiteY2" fmla="*/ 3063549 h 3288654"/>
              <a:gd name="connsiteX3" fmla="*/ 0 w 3739763"/>
              <a:gd name="connsiteY3" fmla="*/ 2850029 h 3288654"/>
              <a:gd name="connsiteX4" fmla="*/ 1038433 w 3739763"/>
              <a:gd name="connsiteY4" fmla="*/ 2260493 h 3288654"/>
              <a:gd name="connsiteX5" fmla="*/ 1903378 w 3739763"/>
              <a:gd name="connsiteY5" fmla="*/ 1836202 h 3288654"/>
              <a:gd name="connsiteX6" fmla="*/ 2016412 w 3739763"/>
              <a:gd name="connsiteY6" fmla="*/ 1721237 h 3288654"/>
              <a:gd name="connsiteX7" fmla="*/ 2028573 w 3739763"/>
              <a:gd name="connsiteY7" fmla="*/ 1640787 h 3288654"/>
              <a:gd name="connsiteX8" fmla="*/ 1908157 w 3739763"/>
              <a:gd name="connsiteY8" fmla="*/ 1585395 h 3288654"/>
              <a:gd name="connsiteX9" fmla="*/ 1428013 w 3739763"/>
              <a:gd name="connsiteY9" fmla="*/ 1516477 h 3288654"/>
              <a:gd name="connsiteX10" fmla="*/ 1463819 w 3739763"/>
              <a:gd name="connsiteY10" fmla="*/ 1307230 h 3288654"/>
              <a:gd name="connsiteX11" fmla="*/ 1867624 w 3739763"/>
              <a:gd name="connsiteY11" fmla="*/ 872073 h 3288654"/>
              <a:gd name="connsiteX12" fmla="*/ 2347791 w 3739763"/>
              <a:gd name="connsiteY12" fmla="*/ 535706 h 3288654"/>
              <a:gd name="connsiteX13" fmla="*/ 3174612 w 3739763"/>
              <a:gd name="connsiteY13" fmla="*/ 0 h 3288654"/>
              <a:gd name="connsiteX14" fmla="*/ 3384162 w 3739763"/>
              <a:gd name="connsiteY14" fmla="*/ 0 h 3288654"/>
              <a:gd name="connsiteX15" fmla="*/ 3271958 w 3739763"/>
              <a:gd name="connsiteY15" fmla="*/ 195809 h 3288654"/>
              <a:gd name="connsiteX16" fmla="*/ 3234995 w 3739763"/>
              <a:gd name="connsiteY16" fmla="*/ 312526 h 3288654"/>
              <a:gd name="connsiteX17" fmla="*/ 3212712 w 3739763"/>
              <a:gd name="connsiteY17" fmla="*/ 390525 h 3288654"/>
              <a:gd name="connsiteX18" fmla="*/ 2852858 w 3739763"/>
              <a:gd name="connsiteY18" fmla="*/ 660544 h 3288654"/>
              <a:gd name="connsiteX19" fmla="*/ 2446447 w 3739763"/>
              <a:gd name="connsiteY19" fmla="*/ 997282 h 3288654"/>
              <a:gd name="connsiteX20" fmla="*/ 2345511 w 3739763"/>
              <a:gd name="connsiteY20" fmla="*/ 1151246 h 3288654"/>
              <a:gd name="connsiteX21" fmla="*/ 2369962 w 3739763"/>
              <a:gd name="connsiteY21" fmla="*/ 1230147 h 3288654"/>
              <a:gd name="connsiteX22" fmla="*/ 2584062 w 3739763"/>
              <a:gd name="connsiteY22" fmla="*/ 1268247 h 3288654"/>
              <a:gd name="connsiteX23" fmla="*/ 2752337 w 3739763"/>
              <a:gd name="connsiteY23" fmla="*/ 1296490 h 3288654"/>
              <a:gd name="connsiteX24" fmla="*/ 3162007 w 3739763"/>
              <a:gd name="connsiteY24" fmla="*/ 1366008 h 3288654"/>
              <a:gd name="connsiteX25" fmla="*/ 3739762 w 3739763"/>
              <a:gd name="connsiteY25" fmla="*/ 1314450 h 3288654"/>
              <a:gd name="connsiteX26" fmla="*/ 2930338 w 3739763"/>
              <a:gd name="connsiteY26" fmla="*/ 1849246 h 3288654"/>
              <a:gd name="connsiteX27" fmla="*/ 1487389 w 3739763"/>
              <a:gd name="connsiteY27" fmla="*/ 2699069 h 3288654"/>
              <a:gd name="connsiteX0" fmla="*/ 1487389 w 3739762"/>
              <a:gd name="connsiteY0" fmla="*/ 2699069 h 3288654"/>
              <a:gd name="connsiteX1" fmla="*/ 588962 w 3739762"/>
              <a:gd name="connsiteY1" fmla="*/ 3288654 h 3288654"/>
              <a:gd name="connsiteX2" fmla="*/ 204518 w 3739762"/>
              <a:gd name="connsiteY2" fmla="*/ 3063549 h 3288654"/>
              <a:gd name="connsiteX3" fmla="*/ 0 w 3739762"/>
              <a:gd name="connsiteY3" fmla="*/ 2850029 h 3288654"/>
              <a:gd name="connsiteX4" fmla="*/ 1038433 w 3739762"/>
              <a:gd name="connsiteY4" fmla="*/ 2260493 h 3288654"/>
              <a:gd name="connsiteX5" fmla="*/ 1903378 w 3739762"/>
              <a:gd name="connsiteY5" fmla="*/ 1836202 h 3288654"/>
              <a:gd name="connsiteX6" fmla="*/ 2016412 w 3739762"/>
              <a:gd name="connsiteY6" fmla="*/ 1721237 h 3288654"/>
              <a:gd name="connsiteX7" fmla="*/ 2028573 w 3739762"/>
              <a:gd name="connsiteY7" fmla="*/ 1640787 h 3288654"/>
              <a:gd name="connsiteX8" fmla="*/ 1908157 w 3739762"/>
              <a:gd name="connsiteY8" fmla="*/ 1585395 h 3288654"/>
              <a:gd name="connsiteX9" fmla="*/ 1428013 w 3739762"/>
              <a:gd name="connsiteY9" fmla="*/ 1516477 h 3288654"/>
              <a:gd name="connsiteX10" fmla="*/ 1463819 w 3739762"/>
              <a:gd name="connsiteY10" fmla="*/ 1307230 h 3288654"/>
              <a:gd name="connsiteX11" fmla="*/ 1867624 w 3739762"/>
              <a:gd name="connsiteY11" fmla="*/ 872073 h 3288654"/>
              <a:gd name="connsiteX12" fmla="*/ 2347791 w 3739762"/>
              <a:gd name="connsiteY12" fmla="*/ 535706 h 3288654"/>
              <a:gd name="connsiteX13" fmla="*/ 3174612 w 3739762"/>
              <a:gd name="connsiteY13" fmla="*/ 0 h 3288654"/>
              <a:gd name="connsiteX14" fmla="*/ 3384162 w 3739762"/>
              <a:gd name="connsiteY14" fmla="*/ 0 h 3288654"/>
              <a:gd name="connsiteX15" fmla="*/ 3271958 w 3739762"/>
              <a:gd name="connsiteY15" fmla="*/ 195809 h 3288654"/>
              <a:gd name="connsiteX16" fmla="*/ 3234995 w 3739762"/>
              <a:gd name="connsiteY16" fmla="*/ 312526 h 3288654"/>
              <a:gd name="connsiteX17" fmla="*/ 3212712 w 3739762"/>
              <a:gd name="connsiteY17" fmla="*/ 390525 h 3288654"/>
              <a:gd name="connsiteX18" fmla="*/ 2852858 w 3739762"/>
              <a:gd name="connsiteY18" fmla="*/ 660544 h 3288654"/>
              <a:gd name="connsiteX19" fmla="*/ 2446447 w 3739762"/>
              <a:gd name="connsiteY19" fmla="*/ 997282 h 3288654"/>
              <a:gd name="connsiteX20" fmla="*/ 2130700 w 3739762"/>
              <a:gd name="connsiteY20" fmla="*/ 1143662 h 3288654"/>
              <a:gd name="connsiteX21" fmla="*/ 2369962 w 3739762"/>
              <a:gd name="connsiteY21" fmla="*/ 1230147 h 3288654"/>
              <a:gd name="connsiteX22" fmla="*/ 2584062 w 3739762"/>
              <a:gd name="connsiteY22" fmla="*/ 1268247 h 3288654"/>
              <a:gd name="connsiteX23" fmla="*/ 2752337 w 3739762"/>
              <a:gd name="connsiteY23" fmla="*/ 1296490 h 3288654"/>
              <a:gd name="connsiteX24" fmla="*/ 3162007 w 3739762"/>
              <a:gd name="connsiteY24" fmla="*/ 1366008 h 3288654"/>
              <a:gd name="connsiteX25" fmla="*/ 3739762 w 3739762"/>
              <a:gd name="connsiteY25" fmla="*/ 1314450 h 3288654"/>
              <a:gd name="connsiteX26" fmla="*/ 2930338 w 3739762"/>
              <a:gd name="connsiteY26" fmla="*/ 1849246 h 3288654"/>
              <a:gd name="connsiteX27" fmla="*/ 1487389 w 3739762"/>
              <a:gd name="connsiteY27" fmla="*/ 2699069 h 3288654"/>
              <a:gd name="connsiteX0" fmla="*/ 1487389 w 3739762"/>
              <a:gd name="connsiteY0" fmla="*/ 2699069 h 3288654"/>
              <a:gd name="connsiteX1" fmla="*/ 588962 w 3739762"/>
              <a:gd name="connsiteY1" fmla="*/ 3288654 h 3288654"/>
              <a:gd name="connsiteX2" fmla="*/ 204518 w 3739762"/>
              <a:gd name="connsiteY2" fmla="*/ 3063549 h 3288654"/>
              <a:gd name="connsiteX3" fmla="*/ 0 w 3739762"/>
              <a:gd name="connsiteY3" fmla="*/ 2850029 h 3288654"/>
              <a:gd name="connsiteX4" fmla="*/ 1038433 w 3739762"/>
              <a:gd name="connsiteY4" fmla="*/ 2260493 h 3288654"/>
              <a:gd name="connsiteX5" fmla="*/ 1903378 w 3739762"/>
              <a:gd name="connsiteY5" fmla="*/ 1836202 h 3288654"/>
              <a:gd name="connsiteX6" fmla="*/ 2016412 w 3739762"/>
              <a:gd name="connsiteY6" fmla="*/ 1721237 h 3288654"/>
              <a:gd name="connsiteX7" fmla="*/ 2028573 w 3739762"/>
              <a:gd name="connsiteY7" fmla="*/ 1640787 h 3288654"/>
              <a:gd name="connsiteX8" fmla="*/ 1908157 w 3739762"/>
              <a:gd name="connsiteY8" fmla="*/ 1585395 h 3288654"/>
              <a:gd name="connsiteX9" fmla="*/ 1428013 w 3739762"/>
              <a:gd name="connsiteY9" fmla="*/ 1516477 h 3288654"/>
              <a:gd name="connsiteX10" fmla="*/ 1463819 w 3739762"/>
              <a:gd name="connsiteY10" fmla="*/ 1307230 h 3288654"/>
              <a:gd name="connsiteX11" fmla="*/ 1867624 w 3739762"/>
              <a:gd name="connsiteY11" fmla="*/ 872073 h 3288654"/>
              <a:gd name="connsiteX12" fmla="*/ 2347791 w 3739762"/>
              <a:gd name="connsiteY12" fmla="*/ 535706 h 3288654"/>
              <a:gd name="connsiteX13" fmla="*/ 3174612 w 3739762"/>
              <a:gd name="connsiteY13" fmla="*/ 0 h 3288654"/>
              <a:gd name="connsiteX14" fmla="*/ 3384162 w 3739762"/>
              <a:gd name="connsiteY14" fmla="*/ 0 h 3288654"/>
              <a:gd name="connsiteX15" fmla="*/ 3271958 w 3739762"/>
              <a:gd name="connsiteY15" fmla="*/ 195809 h 3288654"/>
              <a:gd name="connsiteX16" fmla="*/ 3234995 w 3739762"/>
              <a:gd name="connsiteY16" fmla="*/ 312526 h 3288654"/>
              <a:gd name="connsiteX17" fmla="*/ 3212712 w 3739762"/>
              <a:gd name="connsiteY17" fmla="*/ 390525 h 3288654"/>
              <a:gd name="connsiteX18" fmla="*/ 2852858 w 3739762"/>
              <a:gd name="connsiteY18" fmla="*/ 660544 h 3288654"/>
              <a:gd name="connsiteX19" fmla="*/ 2130700 w 3739762"/>
              <a:gd name="connsiteY19" fmla="*/ 1143662 h 3288654"/>
              <a:gd name="connsiteX20" fmla="*/ 2369962 w 3739762"/>
              <a:gd name="connsiteY20" fmla="*/ 1230147 h 3288654"/>
              <a:gd name="connsiteX21" fmla="*/ 2584062 w 3739762"/>
              <a:gd name="connsiteY21" fmla="*/ 1268247 h 3288654"/>
              <a:gd name="connsiteX22" fmla="*/ 2752337 w 3739762"/>
              <a:gd name="connsiteY22" fmla="*/ 1296490 h 3288654"/>
              <a:gd name="connsiteX23" fmla="*/ 3162007 w 3739762"/>
              <a:gd name="connsiteY23" fmla="*/ 1366008 h 3288654"/>
              <a:gd name="connsiteX24" fmla="*/ 3739762 w 3739762"/>
              <a:gd name="connsiteY24" fmla="*/ 1314450 h 3288654"/>
              <a:gd name="connsiteX25" fmla="*/ 2930338 w 3739762"/>
              <a:gd name="connsiteY25" fmla="*/ 1849246 h 3288654"/>
              <a:gd name="connsiteX26" fmla="*/ 1487389 w 3739762"/>
              <a:gd name="connsiteY26" fmla="*/ 2699069 h 3288654"/>
              <a:gd name="connsiteX0" fmla="*/ 1487389 w 3739762"/>
              <a:gd name="connsiteY0" fmla="*/ 2699069 h 3288654"/>
              <a:gd name="connsiteX1" fmla="*/ 588962 w 3739762"/>
              <a:gd name="connsiteY1" fmla="*/ 3288654 h 3288654"/>
              <a:gd name="connsiteX2" fmla="*/ 204518 w 3739762"/>
              <a:gd name="connsiteY2" fmla="*/ 3063549 h 3288654"/>
              <a:gd name="connsiteX3" fmla="*/ 0 w 3739762"/>
              <a:gd name="connsiteY3" fmla="*/ 2850029 h 3288654"/>
              <a:gd name="connsiteX4" fmla="*/ 1038433 w 3739762"/>
              <a:gd name="connsiteY4" fmla="*/ 2260493 h 3288654"/>
              <a:gd name="connsiteX5" fmla="*/ 1903378 w 3739762"/>
              <a:gd name="connsiteY5" fmla="*/ 1836202 h 3288654"/>
              <a:gd name="connsiteX6" fmla="*/ 2016412 w 3739762"/>
              <a:gd name="connsiteY6" fmla="*/ 1721237 h 3288654"/>
              <a:gd name="connsiteX7" fmla="*/ 2028573 w 3739762"/>
              <a:gd name="connsiteY7" fmla="*/ 1640787 h 3288654"/>
              <a:gd name="connsiteX8" fmla="*/ 1908157 w 3739762"/>
              <a:gd name="connsiteY8" fmla="*/ 1585395 h 3288654"/>
              <a:gd name="connsiteX9" fmla="*/ 1428013 w 3739762"/>
              <a:gd name="connsiteY9" fmla="*/ 1516477 h 3288654"/>
              <a:gd name="connsiteX10" fmla="*/ 1463819 w 3739762"/>
              <a:gd name="connsiteY10" fmla="*/ 1307230 h 3288654"/>
              <a:gd name="connsiteX11" fmla="*/ 1867624 w 3739762"/>
              <a:gd name="connsiteY11" fmla="*/ 872073 h 3288654"/>
              <a:gd name="connsiteX12" fmla="*/ 2347791 w 3739762"/>
              <a:gd name="connsiteY12" fmla="*/ 535706 h 3288654"/>
              <a:gd name="connsiteX13" fmla="*/ 3174612 w 3739762"/>
              <a:gd name="connsiteY13" fmla="*/ 0 h 3288654"/>
              <a:gd name="connsiteX14" fmla="*/ 3384162 w 3739762"/>
              <a:gd name="connsiteY14" fmla="*/ 0 h 3288654"/>
              <a:gd name="connsiteX15" fmla="*/ 3271958 w 3739762"/>
              <a:gd name="connsiteY15" fmla="*/ 195809 h 3288654"/>
              <a:gd name="connsiteX16" fmla="*/ 3234995 w 3739762"/>
              <a:gd name="connsiteY16" fmla="*/ 312526 h 3288654"/>
              <a:gd name="connsiteX17" fmla="*/ 3212712 w 3739762"/>
              <a:gd name="connsiteY17" fmla="*/ 390525 h 3288654"/>
              <a:gd name="connsiteX18" fmla="*/ 2815499 w 3739762"/>
              <a:gd name="connsiteY18" fmla="*/ 660544 h 3288654"/>
              <a:gd name="connsiteX19" fmla="*/ 2130700 w 3739762"/>
              <a:gd name="connsiteY19" fmla="*/ 1143662 h 3288654"/>
              <a:gd name="connsiteX20" fmla="*/ 2369962 w 3739762"/>
              <a:gd name="connsiteY20" fmla="*/ 1230147 h 3288654"/>
              <a:gd name="connsiteX21" fmla="*/ 2584062 w 3739762"/>
              <a:gd name="connsiteY21" fmla="*/ 1268247 h 3288654"/>
              <a:gd name="connsiteX22" fmla="*/ 2752337 w 3739762"/>
              <a:gd name="connsiteY22" fmla="*/ 1296490 h 3288654"/>
              <a:gd name="connsiteX23" fmla="*/ 3162007 w 3739762"/>
              <a:gd name="connsiteY23" fmla="*/ 1366008 h 3288654"/>
              <a:gd name="connsiteX24" fmla="*/ 3739762 w 3739762"/>
              <a:gd name="connsiteY24" fmla="*/ 1314450 h 3288654"/>
              <a:gd name="connsiteX25" fmla="*/ 2930338 w 3739762"/>
              <a:gd name="connsiteY25" fmla="*/ 1849246 h 3288654"/>
              <a:gd name="connsiteX26" fmla="*/ 1487389 w 3739762"/>
              <a:gd name="connsiteY26" fmla="*/ 2699069 h 3288654"/>
              <a:gd name="connsiteX0" fmla="*/ 1487389 w 3739762"/>
              <a:gd name="connsiteY0" fmla="*/ 2699069 h 3288654"/>
              <a:gd name="connsiteX1" fmla="*/ 588962 w 3739762"/>
              <a:gd name="connsiteY1" fmla="*/ 3288654 h 3288654"/>
              <a:gd name="connsiteX2" fmla="*/ 204518 w 3739762"/>
              <a:gd name="connsiteY2" fmla="*/ 3063549 h 3288654"/>
              <a:gd name="connsiteX3" fmla="*/ 0 w 3739762"/>
              <a:gd name="connsiteY3" fmla="*/ 2850029 h 3288654"/>
              <a:gd name="connsiteX4" fmla="*/ 1038433 w 3739762"/>
              <a:gd name="connsiteY4" fmla="*/ 2260493 h 3288654"/>
              <a:gd name="connsiteX5" fmla="*/ 1903378 w 3739762"/>
              <a:gd name="connsiteY5" fmla="*/ 1836202 h 3288654"/>
              <a:gd name="connsiteX6" fmla="*/ 2016412 w 3739762"/>
              <a:gd name="connsiteY6" fmla="*/ 1721237 h 3288654"/>
              <a:gd name="connsiteX7" fmla="*/ 2028573 w 3739762"/>
              <a:gd name="connsiteY7" fmla="*/ 1640787 h 3288654"/>
              <a:gd name="connsiteX8" fmla="*/ 1908157 w 3739762"/>
              <a:gd name="connsiteY8" fmla="*/ 1585395 h 3288654"/>
              <a:gd name="connsiteX9" fmla="*/ 1428013 w 3739762"/>
              <a:gd name="connsiteY9" fmla="*/ 1516477 h 3288654"/>
              <a:gd name="connsiteX10" fmla="*/ 1463819 w 3739762"/>
              <a:gd name="connsiteY10" fmla="*/ 1307230 h 3288654"/>
              <a:gd name="connsiteX11" fmla="*/ 1867624 w 3739762"/>
              <a:gd name="connsiteY11" fmla="*/ 872073 h 3288654"/>
              <a:gd name="connsiteX12" fmla="*/ 2347791 w 3739762"/>
              <a:gd name="connsiteY12" fmla="*/ 535706 h 3288654"/>
              <a:gd name="connsiteX13" fmla="*/ 3174612 w 3739762"/>
              <a:gd name="connsiteY13" fmla="*/ 0 h 3288654"/>
              <a:gd name="connsiteX14" fmla="*/ 3384162 w 3739762"/>
              <a:gd name="connsiteY14" fmla="*/ 0 h 3288654"/>
              <a:gd name="connsiteX15" fmla="*/ 3271958 w 3739762"/>
              <a:gd name="connsiteY15" fmla="*/ 195809 h 3288654"/>
              <a:gd name="connsiteX16" fmla="*/ 3234995 w 3739762"/>
              <a:gd name="connsiteY16" fmla="*/ 312526 h 3288654"/>
              <a:gd name="connsiteX17" fmla="*/ 3212712 w 3739762"/>
              <a:gd name="connsiteY17" fmla="*/ 390525 h 3288654"/>
              <a:gd name="connsiteX18" fmla="*/ 2815499 w 3739762"/>
              <a:gd name="connsiteY18" fmla="*/ 660544 h 3288654"/>
              <a:gd name="connsiteX19" fmla="*/ 2130700 w 3739762"/>
              <a:gd name="connsiteY19" fmla="*/ 1143662 h 3288654"/>
              <a:gd name="connsiteX20" fmla="*/ 2005714 w 3739762"/>
              <a:gd name="connsiteY20" fmla="*/ 1366654 h 3288654"/>
              <a:gd name="connsiteX21" fmla="*/ 2584062 w 3739762"/>
              <a:gd name="connsiteY21" fmla="*/ 1268247 h 3288654"/>
              <a:gd name="connsiteX22" fmla="*/ 2752337 w 3739762"/>
              <a:gd name="connsiteY22" fmla="*/ 1296490 h 3288654"/>
              <a:gd name="connsiteX23" fmla="*/ 3162007 w 3739762"/>
              <a:gd name="connsiteY23" fmla="*/ 1366008 h 3288654"/>
              <a:gd name="connsiteX24" fmla="*/ 3739762 w 3739762"/>
              <a:gd name="connsiteY24" fmla="*/ 1314450 h 3288654"/>
              <a:gd name="connsiteX25" fmla="*/ 2930338 w 3739762"/>
              <a:gd name="connsiteY25" fmla="*/ 1849246 h 3288654"/>
              <a:gd name="connsiteX26" fmla="*/ 1487389 w 3739762"/>
              <a:gd name="connsiteY26" fmla="*/ 2699069 h 3288654"/>
              <a:gd name="connsiteX0" fmla="*/ 1487389 w 3739762"/>
              <a:gd name="connsiteY0" fmla="*/ 2699069 h 3288654"/>
              <a:gd name="connsiteX1" fmla="*/ 588962 w 3739762"/>
              <a:gd name="connsiteY1" fmla="*/ 3288654 h 3288654"/>
              <a:gd name="connsiteX2" fmla="*/ 204518 w 3739762"/>
              <a:gd name="connsiteY2" fmla="*/ 3063549 h 3288654"/>
              <a:gd name="connsiteX3" fmla="*/ 0 w 3739762"/>
              <a:gd name="connsiteY3" fmla="*/ 2850029 h 3288654"/>
              <a:gd name="connsiteX4" fmla="*/ 1038433 w 3739762"/>
              <a:gd name="connsiteY4" fmla="*/ 2260493 h 3288654"/>
              <a:gd name="connsiteX5" fmla="*/ 1903378 w 3739762"/>
              <a:gd name="connsiteY5" fmla="*/ 1836202 h 3288654"/>
              <a:gd name="connsiteX6" fmla="*/ 2016412 w 3739762"/>
              <a:gd name="connsiteY6" fmla="*/ 1721237 h 3288654"/>
              <a:gd name="connsiteX7" fmla="*/ 2028573 w 3739762"/>
              <a:gd name="connsiteY7" fmla="*/ 1640787 h 3288654"/>
              <a:gd name="connsiteX8" fmla="*/ 1908157 w 3739762"/>
              <a:gd name="connsiteY8" fmla="*/ 1585395 h 3288654"/>
              <a:gd name="connsiteX9" fmla="*/ 1428013 w 3739762"/>
              <a:gd name="connsiteY9" fmla="*/ 1516477 h 3288654"/>
              <a:gd name="connsiteX10" fmla="*/ 1463819 w 3739762"/>
              <a:gd name="connsiteY10" fmla="*/ 1307230 h 3288654"/>
              <a:gd name="connsiteX11" fmla="*/ 1867624 w 3739762"/>
              <a:gd name="connsiteY11" fmla="*/ 872073 h 3288654"/>
              <a:gd name="connsiteX12" fmla="*/ 2347791 w 3739762"/>
              <a:gd name="connsiteY12" fmla="*/ 535706 h 3288654"/>
              <a:gd name="connsiteX13" fmla="*/ 3174612 w 3739762"/>
              <a:gd name="connsiteY13" fmla="*/ 0 h 3288654"/>
              <a:gd name="connsiteX14" fmla="*/ 3384162 w 3739762"/>
              <a:gd name="connsiteY14" fmla="*/ 0 h 3288654"/>
              <a:gd name="connsiteX15" fmla="*/ 3271958 w 3739762"/>
              <a:gd name="connsiteY15" fmla="*/ 195809 h 3288654"/>
              <a:gd name="connsiteX16" fmla="*/ 3234995 w 3739762"/>
              <a:gd name="connsiteY16" fmla="*/ 312526 h 3288654"/>
              <a:gd name="connsiteX17" fmla="*/ 3212712 w 3739762"/>
              <a:gd name="connsiteY17" fmla="*/ 390525 h 3288654"/>
              <a:gd name="connsiteX18" fmla="*/ 2815499 w 3739762"/>
              <a:gd name="connsiteY18" fmla="*/ 660544 h 3288654"/>
              <a:gd name="connsiteX19" fmla="*/ 2130700 w 3739762"/>
              <a:gd name="connsiteY19" fmla="*/ 1143662 h 3288654"/>
              <a:gd name="connsiteX20" fmla="*/ 2005714 w 3739762"/>
              <a:gd name="connsiteY20" fmla="*/ 1366654 h 3288654"/>
              <a:gd name="connsiteX21" fmla="*/ 2565382 w 3739762"/>
              <a:gd name="connsiteY21" fmla="*/ 1450256 h 3288654"/>
              <a:gd name="connsiteX22" fmla="*/ 2752337 w 3739762"/>
              <a:gd name="connsiteY22" fmla="*/ 1296490 h 3288654"/>
              <a:gd name="connsiteX23" fmla="*/ 3162007 w 3739762"/>
              <a:gd name="connsiteY23" fmla="*/ 1366008 h 3288654"/>
              <a:gd name="connsiteX24" fmla="*/ 3739762 w 3739762"/>
              <a:gd name="connsiteY24" fmla="*/ 1314450 h 3288654"/>
              <a:gd name="connsiteX25" fmla="*/ 2930338 w 3739762"/>
              <a:gd name="connsiteY25" fmla="*/ 1849246 h 3288654"/>
              <a:gd name="connsiteX26" fmla="*/ 1487389 w 3739762"/>
              <a:gd name="connsiteY26" fmla="*/ 2699069 h 3288654"/>
              <a:gd name="connsiteX0" fmla="*/ 1487389 w 3739762"/>
              <a:gd name="connsiteY0" fmla="*/ 2699069 h 3288654"/>
              <a:gd name="connsiteX1" fmla="*/ 588962 w 3739762"/>
              <a:gd name="connsiteY1" fmla="*/ 3288654 h 3288654"/>
              <a:gd name="connsiteX2" fmla="*/ 204518 w 3739762"/>
              <a:gd name="connsiteY2" fmla="*/ 3063549 h 3288654"/>
              <a:gd name="connsiteX3" fmla="*/ 0 w 3739762"/>
              <a:gd name="connsiteY3" fmla="*/ 2850029 h 3288654"/>
              <a:gd name="connsiteX4" fmla="*/ 1038433 w 3739762"/>
              <a:gd name="connsiteY4" fmla="*/ 2260493 h 3288654"/>
              <a:gd name="connsiteX5" fmla="*/ 1903378 w 3739762"/>
              <a:gd name="connsiteY5" fmla="*/ 1836202 h 3288654"/>
              <a:gd name="connsiteX6" fmla="*/ 2016412 w 3739762"/>
              <a:gd name="connsiteY6" fmla="*/ 1721237 h 3288654"/>
              <a:gd name="connsiteX7" fmla="*/ 2028573 w 3739762"/>
              <a:gd name="connsiteY7" fmla="*/ 1640787 h 3288654"/>
              <a:gd name="connsiteX8" fmla="*/ 1908157 w 3739762"/>
              <a:gd name="connsiteY8" fmla="*/ 1585395 h 3288654"/>
              <a:gd name="connsiteX9" fmla="*/ 1428013 w 3739762"/>
              <a:gd name="connsiteY9" fmla="*/ 1516477 h 3288654"/>
              <a:gd name="connsiteX10" fmla="*/ 1463819 w 3739762"/>
              <a:gd name="connsiteY10" fmla="*/ 1307230 h 3288654"/>
              <a:gd name="connsiteX11" fmla="*/ 1867624 w 3739762"/>
              <a:gd name="connsiteY11" fmla="*/ 872073 h 3288654"/>
              <a:gd name="connsiteX12" fmla="*/ 2347791 w 3739762"/>
              <a:gd name="connsiteY12" fmla="*/ 535706 h 3288654"/>
              <a:gd name="connsiteX13" fmla="*/ 3174612 w 3739762"/>
              <a:gd name="connsiteY13" fmla="*/ 0 h 3288654"/>
              <a:gd name="connsiteX14" fmla="*/ 3384162 w 3739762"/>
              <a:gd name="connsiteY14" fmla="*/ 0 h 3288654"/>
              <a:gd name="connsiteX15" fmla="*/ 3271958 w 3739762"/>
              <a:gd name="connsiteY15" fmla="*/ 195809 h 3288654"/>
              <a:gd name="connsiteX16" fmla="*/ 3234995 w 3739762"/>
              <a:gd name="connsiteY16" fmla="*/ 312526 h 3288654"/>
              <a:gd name="connsiteX17" fmla="*/ 3212712 w 3739762"/>
              <a:gd name="connsiteY17" fmla="*/ 390525 h 3288654"/>
              <a:gd name="connsiteX18" fmla="*/ 2815499 w 3739762"/>
              <a:gd name="connsiteY18" fmla="*/ 660544 h 3288654"/>
              <a:gd name="connsiteX19" fmla="*/ 2130700 w 3739762"/>
              <a:gd name="connsiteY19" fmla="*/ 1143662 h 3288654"/>
              <a:gd name="connsiteX20" fmla="*/ 2005714 w 3739762"/>
              <a:gd name="connsiteY20" fmla="*/ 1366654 h 3288654"/>
              <a:gd name="connsiteX21" fmla="*/ 2565382 w 3739762"/>
              <a:gd name="connsiteY21" fmla="*/ 1450256 h 3288654"/>
              <a:gd name="connsiteX22" fmla="*/ 2752337 w 3739762"/>
              <a:gd name="connsiteY22" fmla="*/ 1296490 h 3288654"/>
              <a:gd name="connsiteX23" fmla="*/ 3162007 w 3739762"/>
              <a:gd name="connsiteY23" fmla="*/ 1366008 h 3288654"/>
              <a:gd name="connsiteX24" fmla="*/ 3739762 w 3739762"/>
              <a:gd name="connsiteY24" fmla="*/ 1314450 h 3288654"/>
              <a:gd name="connsiteX25" fmla="*/ 2930338 w 3739762"/>
              <a:gd name="connsiteY25" fmla="*/ 1849246 h 3288654"/>
              <a:gd name="connsiteX26" fmla="*/ 1487389 w 3739762"/>
              <a:gd name="connsiteY26" fmla="*/ 2699069 h 3288654"/>
              <a:gd name="connsiteX0" fmla="*/ 1487389 w 3739762"/>
              <a:gd name="connsiteY0" fmla="*/ 2699069 h 3288654"/>
              <a:gd name="connsiteX1" fmla="*/ 588962 w 3739762"/>
              <a:gd name="connsiteY1" fmla="*/ 3288654 h 3288654"/>
              <a:gd name="connsiteX2" fmla="*/ 204518 w 3739762"/>
              <a:gd name="connsiteY2" fmla="*/ 3063549 h 3288654"/>
              <a:gd name="connsiteX3" fmla="*/ 0 w 3739762"/>
              <a:gd name="connsiteY3" fmla="*/ 2850029 h 3288654"/>
              <a:gd name="connsiteX4" fmla="*/ 1038433 w 3739762"/>
              <a:gd name="connsiteY4" fmla="*/ 2260493 h 3288654"/>
              <a:gd name="connsiteX5" fmla="*/ 1903378 w 3739762"/>
              <a:gd name="connsiteY5" fmla="*/ 1836202 h 3288654"/>
              <a:gd name="connsiteX6" fmla="*/ 2016412 w 3739762"/>
              <a:gd name="connsiteY6" fmla="*/ 1721237 h 3288654"/>
              <a:gd name="connsiteX7" fmla="*/ 2028573 w 3739762"/>
              <a:gd name="connsiteY7" fmla="*/ 1640787 h 3288654"/>
              <a:gd name="connsiteX8" fmla="*/ 1908157 w 3739762"/>
              <a:gd name="connsiteY8" fmla="*/ 1585395 h 3288654"/>
              <a:gd name="connsiteX9" fmla="*/ 1428013 w 3739762"/>
              <a:gd name="connsiteY9" fmla="*/ 1516477 h 3288654"/>
              <a:gd name="connsiteX10" fmla="*/ 1463819 w 3739762"/>
              <a:gd name="connsiteY10" fmla="*/ 1307230 h 3288654"/>
              <a:gd name="connsiteX11" fmla="*/ 1867624 w 3739762"/>
              <a:gd name="connsiteY11" fmla="*/ 872073 h 3288654"/>
              <a:gd name="connsiteX12" fmla="*/ 2347791 w 3739762"/>
              <a:gd name="connsiteY12" fmla="*/ 535706 h 3288654"/>
              <a:gd name="connsiteX13" fmla="*/ 3174612 w 3739762"/>
              <a:gd name="connsiteY13" fmla="*/ 0 h 3288654"/>
              <a:gd name="connsiteX14" fmla="*/ 3384162 w 3739762"/>
              <a:gd name="connsiteY14" fmla="*/ 0 h 3288654"/>
              <a:gd name="connsiteX15" fmla="*/ 3271958 w 3739762"/>
              <a:gd name="connsiteY15" fmla="*/ 195809 h 3288654"/>
              <a:gd name="connsiteX16" fmla="*/ 3234995 w 3739762"/>
              <a:gd name="connsiteY16" fmla="*/ 312526 h 3288654"/>
              <a:gd name="connsiteX17" fmla="*/ 3212712 w 3739762"/>
              <a:gd name="connsiteY17" fmla="*/ 390525 h 3288654"/>
              <a:gd name="connsiteX18" fmla="*/ 2815499 w 3739762"/>
              <a:gd name="connsiteY18" fmla="*/ 660544 h 3288654"/>
              <a:gd name="connsiteX19" fmla="*/ 2130700 w 3739762"/>
              <a:gd name="connsiteY19" fmla="*/ 1143662 h 3288654"/>
              <a:gd name="connsiteX20" fmla="*/ 2005714 w 3739762"/>
              <a:gd name="connsiteY20" fmla="*/ 1366654 h 3288654"/>
              <a:gd name="connsiteX21" fmla="*/ 2565382 w 3739762"/>
              <a:gd name="connsiteY21" fmla="*/ 1450256 h 3288654"/>
              <a:gd name="connsiteX22" fmla="*/ 3162007 w 3739762"/>
              <a:gd name="connsiteY22" fmla="*/ 1366008 h 3288654"/>
              <a:gd name="connsiteX23" fmla="*/ 3739762 w 3739762"/>
              <a:gd name="connsiteY23" fmla="*/ 1314450 h 3288654"/>
              <a:gd name="connsiteX24" fmla="*/ 2930338 w 3739762"/>
              <a:gd name="connsiteY24" fmla="*/ 1849246 h 3288654"/>
              <a:gd name="connsiteX25" fmla="*/ 1487389 w 3739762"/>
              <a:gd name="connsiteY25" fmla="*/ 2699069 h 3288654"/>
              <a:gd name="connsiteX0" fmla="*/ 1487389 w 3388053"/>
              <a:gd name="connsiteY0" fmla="*/ 2699069 h 3288654"/>
              <a:gd name="connsiteX1" fmla="*/ 588962 w 3388053"/>
              <a:gd name="connsiteY1" fmla="*/ 3288654 h 3288654"/>
              <a:gd name="connsiteX2" fmla="*/ 204518 w 3388053"/>
              <a:gd name="connsiteY2" fmla="*/ 3063549 h 3288654"/>
              <a:gd name="connsiteX3" fmla="*/ 0 w 3388053"/>
              <a:gd name="connsiteY3" fmla="*/ 2850029 h 3288654"/>
              <a:gd name="connsiteX4" fmla="*/ 1038433 w 3388053"/>
              <a:gd name="connsiteY4" fmla="*/ 2260493 h 3288654"/>
              <a:gd name="connsiteX5" fmla="*/ 1903378 w 3388053"/>
              <a:gd name="connsiteY5" fmla="*/ 1836202 h 3288654"/>
              <a:gd name="connsiteX6" fmla="*/ 2016412 w 3388053"/>
              <a:gd name="connsiteY6" fmla="*/ 1721237 h 3288654"/>
              <a:gd name="connsiteX7" fmla="*/ 2028573 w 3388053"/>
              <a:gd name="connsiteY7" fmla="*/ 1640787 h 3288654"/>
              <a:gd name="connsiteX8" fmla="*/ 1908157 w 3388053"/>
              <a:gd name="connsiteY8" fmla="*/ 1585395 h 3288654"/>
              <a:gd name="connsiteX9" fmla="*/ 1428013 w 3388053"/>
              <a:gd name="connsiteY9" fmla="*/ 1516477 h 3288654"/>
              <a:gd name="connsiteX10" fmla="*/ 1463819 w 3388053"/>
              <a:gd name="connsiteY10" fmla="*/ 1307230 h 3288654"/>
              <a:gd name="connsiteX11" fmla="*/ 1867624 w 3388053"/>
              <a:gd name="connsiteY11" fmla="*/ 872073 h 3288654"/>
              <a:gd name="connsiteX12" fmla="*/ 2347791 w 3388053"/>
              <a:gd name="connsiteY12" fmla="*/ 535706 h 3288654"/>
              <a:gd name="connsiteX13" fmla="*/ 3174612 w 3388053"/>
              <a:gd name="connsiteY13" fmla="*/ 0 h 3288654"/>
              <a:gd name="connsiteX14" fmla="*/ 3384162 w 3388053"/>
              <a:gd name="connsiteY14" fmla="*/ 0 h 3288654"/>
              <a:gd name="connsiteX15" fmla="*/ 3271958 w 3388053"/>
              <a:gd name="connsiteY15" fmla="*/ 195809 h 3288654"/>
              <a:gd name="connsiteX16" fmla="*/ 3234995 w 3388053"/>
              <a:gd name="connsiteY16" fmla="*/ 312526 h 3288654"/>
              <a:gd name="connsiteX17" fmla="*/ 3212712 w 3388053"/>
              <a:gd name="connsiteY17" fmla="*/ 390525 h 3288654"/>
              <a:gd name="connsiteX18" fmla="*/ 2815499 w 3388053"/>
              <a:gd name="connsiteY18" fmla="*/ 660544 h 3288654"/>
              <a:gd name="connsiteX19" fmla="*/ 2130700 w 3388053"/>
              <a:gd name="connsiteY19" fmla="*/ 1143662 h 3288654"/>
              <a:gd name="connsiteX20" fmla="*/ 2005714 w 3388053"/>
              <a:gd name="connsiteY20" fmla="*/ 1366654 h 3288654"/>
              <a:gd name="connsiteX21" fmla="*/ 2565382 w 3388053"/>
              <a:gd name="connsiteY21" fmla="*/ 1450256 h 3288654"/>
              <a:gd name="connsiteX22" fmla="*/ 3162007 w 3388053"/>
              <a:gd name="connsiteY22" fmla="*/ 1366008 h 3288654"/>
              <a:gd name="connsiteX23" fmla="*/ 3095325 w 3388053"/>
              <a:gd name="connsiteY23" fmla="*/ 1617798 h 3288654"/>
              <a:gd name="connsiteX24" fmla="*/ 2930338 w 3388053"/>
              <a:gd name="connsiteY24" fmla="*/ 1849246 h 3288654"/>
              <a:gd name="connsiteX25" fmla="*/ 1487389 w 3388053"/>
              <a:gd name="connsiteY25" fmla="*/ 2699069 h 3288654"/>
              <a:gd name="connsiteX0" fmla="*/ 1487389 w 3388053"/>
              <a:gd name="connsiteY0" fmla="*/ 2699069 h 3288654"/>
              <a:gd name="connsiteX1" fmla="*/ 588962 w 3388053"/>
              <a:gd name="connsiteY1" fmla="*/ 3288654 h 3288654"/>
              <a:gd name="connsiteX2" fmla="*/ 204518 w 3388053"/>
              <a:gd name="connsiteY2" fmla="*/ 3063549 h 3288654"/>
              <a:gd name="connsiteX3" fmla="*/ 0 w 3388053"/>
              <a:gd name="connsiteY3" fmla="*/ 2850029 h 3288654"/>
              <a:gd name="connsiteX4" fmla="*/ 1038433 w 3388053"/>
              <a:gd name="connsiteY4" fmla="*/ 2260493 h 3288654"/>
              <a:gd name="connsiteX5" fmla="*/ 1903378 w 3388053"/>
              <a:gd name="connsiteY5" fmla="*/ 1836202 h 3288654"/>
              <a:gd name="connsiteX6" fmla="*/ 2016412 w 3388053"/>
              <a:gd name="connsiteY6" fmla="*/ 1721237 h 3288654"/>
              <a:gd name="connsiteX7" fmla="*/ 2028573 w 3388053"/>
              <a:gd name="connsiteY7" fmla="*/ 1640787 h 3288654"/>
              <a:gd name="connsiteX8" fmla="*/ 1908157 w 3388053"/>
              <a:gd name="connsiteY8" fmla="*/ 1585395 h 3288654"/>
              <a:gd name="connsiteX9" fmla="*/ 1428013 w 3388053"/>
              <a:gd name="connsiteY9" fmla="*/ 1516477 h 3288654"/>
              <a:gd name="connsiteX10" fmla="*/ 1463819 w 3388053"/>
              <a:gd name="connsiteY10" fmla="*/ 1307230 h 3288654"/>
              <a:gd name="connsiteX11" fmla="*/ 1867624 w 3388053"/>
              <a:gd name="connsiteY11" fmla="*/ 872073 h 3288654"/>
              <a:gd name="connsiteX12" fmla="*/ 2347791 w 3388053"/>
              <a:gd name="connsiteY12" fmla="*/ 535706 h 3288654"/>
              <a:gd name="connsiteX13" fmla="*/ 3174612 w 3388053"/>
              <a:gd name="connsiteY13" fmla="*/ 0 h 3288654"/>
              <a:gd name="connsiteX14" fmla="*/ 3384162 w 3388053"/>
              <a:gd name="connsiteY14" fmla="*/ 0 h 3288654"/>
              <a:gd name="connsiteX15" fmla="*/ 3271958 w 3388053"/>
              <a:gd name="connsiteY15" fmla="*/ 195809 h 3288654"/>
              <a:gd name="connsiteX16" fmla="*/ 3234995 w 3388053"/>
              <a:gd name="connsiteY16" fmla="*/ 312526 h 3288654"/>
              <a:gd name="connsiteX17" fmla="*/ 3212712 w 3388053"/>
              <a:gd name="connsiteY17" fmla="*/ 390525 h 3288654"/>
              <a:gd name="connsiteX18" fmla="*/ 2815499 w 3388053"/>
              <a:gd name="connsiteY18" fmla="*/ 660544 h 3288654"/>
              <a:gd name="connsiteX19" fmla="*/ 2130700 w 3388053"/>
              <a:gd name="connsiteY19" fmla="*/ 1143662 h 3288654"/>
              <a:gd name="connsiteX20" fmla="*/ 2005714 w 3388053"/>
              <a:gd name="connsiteY20" fmla="*/ 1366654 h 3288654"/>
              <a:gd name="connsiteX21" fmla="*/ 2565382 w 3388053"/>
              <a:gd name="connsiteY21" fmla="*/ 1450256 h 3288654"/>
              <a:gd name="connsiteX22" fmla="*/ 3095325 w 3388053"/>
              <a:gd name="connsiteY22" fmla="*/ 1617798 h 3288654"/>
              <a:gd name="connsiteX23" fmla="*/ 2930338 w 3388053"/>
              <a:gd name="connsiteY23" fmla="*/ 1849246 h 3288654"/>
              <a:gd name="connsiteX24" fmla="*/ 1487389 w 3388053"/>
              <a:gd name="connsiteY24" fmla="*/ 2699069 h 3288654"/>
              <a:gd name="connsiteX0" fmla="*/ 1487389 w 3388053"/>
              <a:gd name="connsiteY0" fmla="*/ 2699069 h 3288654"/>
              <a:gd name="connsiteX1" fmla="*/ 588962 w 3388053"/>
              <a:gd name="connsiteY1" fmla="*/ 3288654 h 3288654"/>
              <a:gd name="connsiteX2" fmla="*/ 204518 w 3388053"/>
              <a:gd name="connsiteY2" fmla="*/ 3063549 h 3288654"/>
              <a:gd name="connsiteX3" fmla="*/ 0 w 3388053"/>
              <a:gd name="connsiteY3" fmla="*/ 2850029 h 3288654"/>
              <a:gd name="connsiteX4" fmla="*/ 1038433 w 3388053"/>
              <a:gd name="connsiteY4" fmla="*/ 2260493 h 3288654"/>
              <a:gd name="connsiteX5" fmla="*/ 1903378 w 3388053"/>
              <a:gd name="connsiteY5" fmla="*/ 1836202 h 3288654"/>
              <a:gd name="connsiteX6" fmla="*/ 2016412 w 3388053"/>
              <a:gd name="connsiteY6" fmla="*/ 1721237 h 3288654"/>
              <a:gd name="connsiteX7" fmla="*/ 2028573 w 3388053"/>
              <a:gd name="connsiteY7" fmla="*/ 1640787 h 3288654"/>
              <a:gd name="connsiteX8" fmla="*/ 1908157 w 3388053"/>
              <a:gd name="connsiteY8" fmla="*/ 1585395 h 3288654"/>
              <a:gd name="connsiteX9" fmla="*/ 1428013 w 3388053"/>
              <a:gd name="connsiteY9" fmla="*/ 1516477 h 3288654"/>
              <a:gd name="connsiteX10" fmla="*/ 1463819 w 3388053"/>
              <a:gd name="connsiteY10" fmla="*/ 1307230 h 3288654"/>
              <a:gd name="connsiteX11" fmla="*/ 1867624 w 3388053"/>
              <a:gd name="connsiteY11" fmla="*/ 872073 h 3288654"/>
              <a:gd name="connsiteX12" fmla="*/ 2347791 w 3388053"/>
              <a:gd name="connsiteY12" fmla="*/ 535706 h 3288654"/>
              <a:gd name="connsiteX13" fmla="*/ 3174612 w 3388053"/>
              <a:gd name="connsiteY13" fmla="*/ 0 h 3288654"/>
              <a:gd name="connsiteX14" fmla="*/ 3384162 w 3388053"/>
              <a:gd name="connsiteY14" fmla="*/ 0 h 3288654"/>
              <a:gd name="connsiteX15" fmla="*/ 3271958 w 3388053"/>
              <a:gd name="connsiteY15" fmla="*/ 195809 h 3288654"/>
              <a:gd name="connsiteX16" fmla="*/ 3234995 w 3388053"/>
              <a:gd name="connsiteY16" fmla="*/ 312526 h 3288654"/>
              <a:gd name="connsiteX17" fmla="*/ 3212712 w 3388053"/>
              <a:gd name="connsiteY17" fmla="*/ 390525 h 3288654"/>
              <a:gd name="connsiteX18" fmla="*/ 2815499 w 3388053"/>
              <a:gd name="connsiteY18" fmla="*/ 660544 h 3288654"/>
              <a:gd name="connsiteX19" fmla="*/ 2130700 w 3388053"/>
              <a:gd name="connsiteY19" fmla="*/ 1143662 h 3288654"/>
              <a:gd name="connsiteX20" fmla="*/ 2005714 w 3388053"/>
              <a:gd name="connsiteY20" fmla="*/ 1366654 h 3288654"/>
              <a:gd name="connsiteX21" fmla="*/ 2565382 w 3388053"/>
              <a:gd name="connsiteY21" fmla="*/ 1450256 h 3288654"/>
              <a:gd name="connsiteX22" fmla="*/ 3095325 w 3388053"/>
              <a:gd name="connsiteY22" fmla="*/ 1617798 h 3288654"/>
              <a:gd name="connsiteX23" fmla="*/ 3090473 w 3388053"/>
              <a:gd name="connsiteY23" fmla="*/ 1698487 h 3288654"/>
              <a:gd name="connsiteX24" fmla="*/ 2930338 w 3388053"/>
              <a:gd name="connsiteY24" fmla="*/ 1849246 h 3288654"/>
              <a:gd name="connsiteX25" fmla="*/ 1487389 w 3388053"/>
              <a:gd name="connsiteY25" fmla="*/ 2699069 h 3288654"/>
              <a:gd name="connsiteX0" fmla="*/ 1487389 w 3388053"/>
              <a:gd name="connsiteY0" fmla="*/ 2699069 h 3288654"/>
              <a:gd name="connsiteX1" fmla="*/ 588962 w 3388053"/>
              <a:gd name="connsiteY1" fmla="*/ 3288654 h 3288654"/>
              <a:gd name="connsiteX2" fmla="*/ 204518 w 3388053"/>
              <a:gd name="connsiteY2" fmla="*/ 3063549 h 3288654"/>
              <a:gd name="connsiteX3" fmla="*/ 0 w 3388053"/>
              <a:gd name="connsiteY3" fmla="*/ 2850029 h 3288654"/>
              <a:gd name="connsiteX4" fmla="*/ 1038433 w 3388053"/>
              <a:gd name="connsiteY4" fmla="*/ 2260493 h 3288654"/>
              <a:gd name="connsiteX5" fmla="*/ 1903378 w 3388053"/>
              <a:gd name="connsiteY5" fmla="*/ 1836202 h 3288654"/>
              <a:gd name="connsiteX6" fmla="*/ 2016412 w 3388053"/>
              <a:gd name="connsiteY6" fmla="*/ 1721237 h 3288654"/>
              <a:gd name="connsiteX7" fmla="*/ 2028573 w 3388053"/>
              <a:gd name="connsiteY7" fmla="*/ 1640787 h 3288654"/>
              <a:gd name="connsiteX8" fmla="*/ 1908157 w 3388053"/>
              <a:gd name="connsiteY8" fmla="*/ 1585395 h 3288654"/>
              <a:gd name="connsiteX9" fmla="*/ 1428013 w 3388053"/>
              <a:gd name="connsiteY9" fmla="*/ 1516477 h 3288654"/>
              <a:gd name="connsiteX10" fmla="*/ 1463819 w 3388053"/>
              <a:gd name="connsiteY10" fmla="*/ 1307230 h 3288654"/>
              <a:gd name="connsiteX11" fmla="*/ 1867624 w 3388053"/>
              <a:gd name="connsiteY11" fmla="*/ 872073 h 3288654"/>
              <a:gd name="connsiteX12" fmla="*/ 2347791 w 3388053"/>
              <a:gd name="connsiteY12" fmla="*/ 535706 h 3288654"/>
              <a:gd name="connsiteX13" fmla="*/ 3174612 w 3388053"/>
              <a:gd name="connsiteY13" fmla="*/ 0 h 3288654"/>
              <a:gd name="connsiteX14" fmla="*/ 3384162 w 3388053"/>
              <a:gd name="connsiteY14" fmla="*/ 0 h 3288654"/>
              <a:gd name="connsiteX15" fmla="*/ 3271958 w 3388053"/>
              <a:gd name="connsiteY15" fmla="*/ 195809 h 3288654"/>
              <a:gd name="connsiteX16" fmla="*/ 3234995 w 3388053"/>
              <a:gd name="connsiteY16" fmla="*/ 312526 h 3288654"/>
              <a:gd name="connsiteX17" fmla="*/ 3212712 w 3388053"/>
              <a:gd name="connsiteY17" fmla="*/ 390525 h 3288654"/>
              <a:gd name="connsiteX18" fmla="*/ 2815499 w 3388053"/>
              <a:gd name="connsiteY18" fmla="*/ 660544 h 3288654"/>
              <a:gd name="connsiteX19" fmla="*/ 2130700 w 3388053"/>
              <a:gd name="connsiteY19" fmla="*/ 1143662 h 3288654"/>
              <a:gd name="connsiteX20" fmla="*/ 2005714 w 3388053"/>
              <a:gd name="connsiteY20" fmla="*/ 1366654 h 3288654"/>
              <a:gd name="connsiteX21" fmla="*/ 2565382 w 3388053"/>
              <a:gd name="connsiteY21" fmla="*/ 1450256 h 3288654"/>
              <a:gd name="connsiteX22" fmla="*/ 2969059 w 3388053"/>
              <a:gd name="connsiteY22" fmla="*/ 1516477 h 3288654"/>
              <a:gd name="connsiteX23" fmla="*/ 3095325 w 3388053"/>
              <a:gd name="connsiteY23" fmla="*/ 1617798 h 3288654"/>
              <a:gd name="connsiteX24" fmla="*/ 3090473 w 3388053"/>
              <a:gd name="connsiteY24" fmla="*/ 1698487 h 3288654"/>
              <a:gd name="connsiteX25" fmla="*/ 2930338 w 3388053"/>
              <a:gd name="connsiteY25" fmla="*/ 1849246 h 3288654"/>
              <a:gd name="connsiteX26" fmla="*/ 1487389 w 3388053"/>
              <a:gd name="connsiteY26" fmla="*/ 2699069 h 3288654"/>
              <a:gd name="connsiteX0" fmla="*/ 1487389 w 3388053"/>
              <a:gd name="connsiteY0" fmla="*/ 2699069 h 3288654"/>
              <a:gd name="connsiteX1" fmla="*/ 588962 w 3388053"/>
              <a:gd name="connsiteY1" fmla="*/ 3288654 h 3288654"/>
              <a:gd name="connsiteX2" fmla="*/ 204518 w 3388053"/>
              <a:gd name="connsiteY2" fmla="*/ 3063549 h 3288654"/>
              <a:gd name="connsiteX3" fmla="*/ 0 w 3388053"/>
              <a:gd name="connsiteY3" fmla="*/ 2850029 h 3288654"/>
              <a:gd name="connsiteX4" fmla="*/ 1038433 w 3388053"/>
              <a:gd name="connsiteY4" fmla="*/ 2260493 h 3288654"/>
              <a:gd name="connsiteX5" fmla="*/ 1903378 w 3388053"/>
              <a:gd name="connsiteY5" fmla="*/ 1836202 h 3288654"/>
              <a:gd name="connsiteX6" fmla="*/ 2016412 w 3388053"/>
              <a:gd name="connsiteY6" fmla="*/ 1721237 h 3288654"/>
              <a:gd name="connsiteX7" fmla="*/ 2028573 w 3388053"/>
              <a:gd name="connsiteY7" fmla="*/ 1640787 h 3288654"/>
              <a:gd name="connsiteX8" fmla="*/ 1908157 w 3388053"/>
              <a:gd name="connsiteY8" fmla="*/ 1585395 h 3288654"/>
              <a:gd name="connsiteX9" fmla="*/ 1428013 w 3388053"/>
              <a:gd name="connsiteY9" fmla="*/ 1516477 h 3288654"/>
              <a:gd name="connsiteX10" fmla="*/ 1463819 w 3388053"/>
              <a:gd name="connsiteY10" fmla="*/ 1307230 h 3288654"/>
              <a:gd name="connsiteX11" fmla="*/ 1867624 w 3388053"/>
              <a:gd name="connsiteY11" fmla="*/ 872073 h 3288654"/>
              <a:gd name="connsiteX12" fmla="*/ 2347791 w 3388053"/>
              <a:gd name="connsiteY12" fmla="*/ 535706 h 3288654"/>
              <a:gd name="connsiteX13" fmla="*/ 3174612 w 3388053"/>
              <a:gd name="connsiteY13" fmla="*/ 0 h 3288654"/>
              <a:gd name="connsiteX14" fmla="*/ 3384162 w 3388053"/>
              <a:gd name="connsiteY14" fmla="*/ 0 h 3288654"/>
              <a:gd name="connsiteX15" fmla="*/ 3271958 w 3388053"/>
              <a:gd name="connsiteY15" fmla="*/ 195809 h 3288654"/>
              <a:gd name="connsiteX16" fmla="*/ 3234995 w 3388053"/>
              <a:gd name="connsiteY16" fmla="*/ 312526 h 3288654"/>
              <a:gd name="connsiteX17" fmla="*/ 3212712 w 3388053"/>
              <a:gd name="connsiteY17" fmla="*/ 390525 h 3288654"/>
              <a:gd name="connsiteX18" fmla="*/ 2815499 w 3388053"/>
              <a:gd name="connsiteY18" fmla="*/ 660544 h 3288654"/>
              <a:gd name="connsiteX19" fmla="*/ 2130700 w 3388053"/>
              <a:gd name="connsiteY19" fmla="*/ 1143662 h 3288654"/>
              <a:gd name="connsiteX20" fmla="*/ 2005714 w 3388053"/>
              <a:gd name="connsiteY20" fmla="*/ 1366654 h 3288654"/>
              <a:gd name="connsiteX21" fmla="*/ 2565382 w 3388053"/>
              <a:gd name="connsiteY21" fmla="*/ 1450256 h 3288654"/>
              <a:gd name="connsiteX22" fmla="*/ 2969059 w 3388053"/>
              <a:gd name="connsiteY22" fmla="*/ 1516477 h 3288654"/>
              <a:gd name="connsiteX23" fmla="*/ 3095325 w 3388053"/>
              <a:gd name="connsiteY23" fmla="*/ 1617798 h 3288654"/>
              <a:gd name="connsiteX24" fmla="*/ 3090473 w 3388053"/>
              <a:gd name="connsiteY24" fmla="*/ 1698487 h 3288654"/>
              <a:gd name="connsiteX25" fmla="*/ 2930338 w 3388053"/>
              <a:gd name="connsiteY25" fmla="*/ 1849246 h 3288654"/>
              <a:gd name="connsiteX26" fmla="*/ 1997734 w 3388053"/>
              <a:gd name="connsiteY26" fmla="*/ 2411352 h 3288654"/>
              <a:gd name="connsiteX27" fmla="*/ 1487389 w 3388053"/>
              <a:gd name="connsiteY27" fmla="*/ 2699069 h 3288654"/>
              <a:gd name="connsiteX0" fmla="*/ 1487389 w 3388053"/>
              <a:gd name="connsiteY0" fmla="*/ 2699069 h 3288654"/>
              <a:gd name="connsiteX1" fmla="*/ 914333 w 3388053"/>
              <a:gd name="connsiteY1" fmla="*/ 3040798 h 3288654"/>
              <a:gd name="connsiteX2" fmla="*/ 588962 w 3388053"/>
              <a:gd name="connsiteY2" fmla="*/ 3288654 h 3288654"/>
              <a:gd name="connsiteX3" fmla="*/ 204518 w 3388053"/>
              <a:gd name="connsiteY3" fmla="*/ 3063549 h 3288654"/>
              <a:gd name="connsiteX4" fmla="*/ 0 w 3388053"/>
              <a:gd name="connsiteY4" fmla="*/ 2850029 h 3288654"/>
              <a:gd name="connsiteX5" fmla="*/ 1038433 w 3388053"/>
              <a:gd name="connsiteY5" fmla="*/ 2260493 h 3288654"/>
              <a:gd name="connsiteX6" fmla="*/ 1903378 w 3388053"/>
              <a:gd name="connsiteY6" fmla="*/ 1836202 h 3288654"/>
              <a:gd name="connsiteX7" fmla="*/ 2016412 w 3388053"/>
              <a:gd name="connsiteY7" fmla="*/ 1721237 h 3288654"/>
              <a:gd name="connsiteX8" fmla="*/ 2028573 w 3388053"/>
              <a:gd name="connsiteY8" fmla="*/ 1640787 h 3288654"/>
              <a:gd name="connsiteX9" fmla="*/ 1908157 w 3388053"/>
              <a:gd name="connsiteY9" fmla="*/ 1585395 h 3288654"/>
              <a:gd name="connsiteX10" fmla="*/ 1428013 w 3388053"/>
              <a:gd name="connsiteY10" fmla="*/ 1516477 h 3288654"/>
              <a:gd name="connsiteX11" fmla="*/ 1463819 w 3388053"/>
              <a:gd name="connsiteY11" fmla="*/ 1307230 h 3288654"/>
              <a:gd name="connsiteX12" fmla="*/ 1867624 w 3388053"/>
              <a:gd name="connsiteY12" fmla="*/ 872073 h 3288654"/>
              <a:gd name="connsiteX13" fmla="*/ 2347791 w 3388053"/>
              <a:gd name="connsiteY13" fmla="*/ 535706 h 3288654"/>
              <a:gd name="connsiteX14" fmla="*/ 3174612 w 3388053"/>
              <a:gd name="connsiteY14" fmla="*/ 0 h 3288654"/>
              <a:gd name="connsiteX15" fmla="*/ 3384162 w 3388053"/>
              <a:gd name="connsiteY15" fmla="*/ 0 h 3288654"/>
              <a:gd name="connsiteX16" fmla="*/ 3271958 w 3388053"/>
              <a:gd name="connsiteY16" fmla="*/ 195809 h 3288654"/>
              <a:gd name="connsiteX17" fmla="*/ 3234995 w 3388053"/>
              <a:gd name="connsiteY17" fmla="*/ 312526 h 3288654"/>
              <a:gd name="connsiteX18" fmla="*/ 3212712 w 3388053"/>
              <a:gd name="connsiteY18" fmla="*/ 390525 h 3288654"/>
              <a:gd name="connsiteX19" fmla="*/ 2815499 w 3388053"/>
              <a:gd name="connsiteY19" fmla="*/ 660544 h 3288654"/>
              <a:gd name="connsiteX20" fmla="*/ 2130700 w 3388053"/>
              <a:gd name="connsiteY20" fmla="*/ 1143662 h 3288654"/>
              <a:gd name="connsiteX21" fmla="*/ 2005714 w 3388053"/>
              <a:gd name="connsiteY21" fmla="*/ 1366654 h 3288654"/>
              <a:gd name="connsiteX22" fmla="*/ 2565382 w 3388053"/>
              <a:gd name="connsiteY22" fmla="*/ 1450256 h 3288654"/>
              <a:gd name="connsiteX23" fmla="*/ 2969059 w 3388053"/>
              <a:gd name="connsiteY23" fmla="*/ 1516477 h 3288654"/>
              <a:gd name="connsiteX24" fmla="*/ 3095325 w 3388053"/>
              <a:gd name="connsiteY24" fmla="*/ 1617798 h 3288654"/>
              <a:gd name="connsiteX25" fmla="*/ 3090473 w 3388053"/>
              <a:gd name="connsiteY25" fmla="*/ 1698487 h 3288654"/>
              <a:gd name="connsiteX26" fmla="*/ 2930338 w 3388053"/>
              <a:gd name="connsiteY26" fmla="*/ 1849246 h 3288654"/>
              <a:gd name="connsiteX27" fmla="*/ 1997734 w 3388053"/>
              <a:gd name="connsiteY27" fmla="*/ 2411352 h 3288654"/>
              <a:gd name="connsiteX28" fmla="*/ 1487389 w 3388053"/>
              <a:gd name="connsiteY28" fmla="*/ 2699069 h 3288654"/>
              <a:gd name="connsiteX0" fmla="*/ 1487389 w 3388053"/>
              <a:gd name="connsiteY0" fmla="*/ 2699069 h 3288654"/>
              <a:gd name="connsiteX1" fmla="*/ 914333 w 3388053"/>
              <a:gd name="connsiteY1" fmla="*/ 3040798 h 3288654"/>
              <a:gd name="connsiteX2" fmla="*/ 588962 w 3388053"/>
              <a:gd name="connsiteY2" fmla="*/ 3288654 h 3288654"/>
              <a:gd name="connsiteX3" fmla="*/ 241877 w 3388053"/>
              <a:gd name="connsiteY3" fmla="*/ 3063549 h 3288654"/>
              <a:gd name="connsiteX4" fmla="*/ 0 w 3388053"/>
              <a:gd name="connsiteY4" fmla="*/ 2850029 h 3288654"/>
              <a:gd name="connsiteX5" fmla="*/ 1038433 w 3388053"/>
              <a:gd name="connsiteY5" fmla="*/ 2260493 h 3288654"/>
              <a:gd name="connsiteX6" fmla="*/ 1903378 w 3388053"/>
              <a:gd name="connsiteY6" fmla="*/ 1836202 h 3288654"/>
              <a:gd name="connsiteX7" fmla="*/ 2016412 w 3388053"/>
              <a:gd name="connsiteY7" fmla="*/ 1721237 h 3288654"/>
              <a:gd name="connsiteX8" fmla="*/ 2028573 w 3388053"/>
              <a:gd name="connsiteY8" fmla="*/ 1640787 h 3288654"/>
              <a:gd name="connsiteX9" fmla="*/ 1908157 w 3388053"/>
              <a:gd name="connsiteY9" fmla="*/ 1585395 h 3288654"/>
              <a:gd name="connsiteX10" fmla="*/ 1428013 w 3388053"/>
              <a:gd name="connsiteY10" fmla="*/ 1516477 h 3288654"/>
              <a:gd name="connsiteX11" fmla="*/ 1463819 w 3388053"/>
              <a:gd name="connsiteY11" fmla="*/ 1307230 h 3288654"/>
              <a:gd name="connsiteX12" fmla="*/ 1867624 w 3388053"/>
              <a:gd name="connsiteY12" fmla="*/ 872073 h 3288654"/>
              <a:gd name="connsiteX13" fmla="*/ 2347791 w 3388053"/>
              <a:gd name="connsiteY13" fmla="*/ 535706 h 3288654"/>
              <a:gd name="connsiteX14" fmla="*/ 3174612 w 3388053"/>
              <a:gd name="connsiteY14" fmla="*/ 0 h 3288654"/>
              <a:gd name="connsiteX15" fmla="*/ 3384162 w 3388053"/>
              <a:gd name="connsiteY15" fmla="*/ 0 h 3288654"/>
              <a:gd name="connsiteX16" fmla="*/ 3271958 w 3388053"/>
              <a:gd name="connsiteY16" fmla="*/ 195809 h 3288654"/>
              <a:gd name="connsiteX17" fmla="*/ 3234995 w 3388053"/>
              <a:gd name="connsiteY17" fmla="*/ 312526 h 3288654"/>
              <a:gd name="connsiteX18" fmla="*/ 3212712 w 3388053"/>
              <a:gd name="connsiteY18" fmla="*/ 390525 h 3288654"/>
              <a:gd name="connsiteX19" fmla="*/ 2815499 w 3388053"/>
              <a:gd name="connsiteY19" fmla="*/ 660544 h 3288654"/>
              <a:gd name="connsiteX20" fmla="*/ 2130700 w 3388053"/>
              <a:gd name="connsiteY20" fmla="*/ 1143662 h 3288654"/>
              <a:gd name="connsiteX21" fmla="*/ 2005714 w 3388053"/>
              <a:gd name="connsiteY21" fmla="*/ 1366654 h 3288654"/>
              <a:gd name="connsiteX22" fmla="*/ 2565382 w 3388053"/>
              <a:gd name="connsiteY22" fmla="*/ 1450256 h 3288654"/>
              <a:gd name="connsiteX23" fmla="*/ 2969059 w 3388053"/>
              <a:gd name="connsiteY23" fmla="*/ 1516477 h 3288654"/>
              <a:gd name="connsiteX24" fmla="*/ 3095325 w 3388053"/>
              <a:gd name="connsiteY24" fmla="*/ 1617798 h 3288654"/>
              <a:gd name="connsiteX25" fmla="*/ 3090473 w 3388053"/>
              <a:gd name="connsiteY25" fmla="*/ 1698487 h 3288654"/>
              <a:gd name="connsiteX26" fmla="*/ 2930338 w 3388053"/>
              <a:gd name="connsiteY26" fmla="*/ 1849246 h 3288654"/>
              <a:gd name="connsiteX27" fmla="*/ 1997734 w 3388053"/>
              <a:gd name="connsiteY27" fmla="*/ 2411352 h 3288654"/>
              <a:gd name="connsiteX28" fmla="*/ 1487389 w 3388053"/>
              <a:gd name="connsiteY28" fmla="*/ 2699069 h 3288654"/>
              <a:gd name="connsiteX0" fmla="*/ 1487389 w 3388053"/>
              <a:gd name="connsiteY0" fmla="*/ 2699069 h 3288654"/>
              <a:gd name="connsiteX1" fmla="*/ 914333 w 3388053"/>
              <a:gd name="connsiteY1" fmla="*/ 3040798 h 3288654"/>
              <a:gd name="connsiteX2" fmla="*/ 588962 w 3388053"/>
              <a:gd name="connsiteY2" fmla="*/ 3288654 h 3288654"/>
              <a:gd name="connsiteX3" fmla="*/ 241877 w 3388053"/>
              <a:gd name="connsiteY3" fmla="*/ 3063549 h 3288654"/>
              <a:gd name="connsiteX4" fmla="*/ 0 w 3388053"/>
              <a:gd name="connsiteY4" fmla="*/ 2850029 h 3288654"/>
              <a:gd name="connsiteX5" fmla="*/ 1038433 w 3388053"/>
              <a:gd name="connsiteY5" fmla="*/ 2260493 h 3288654"/>
              <a:gd name="connsiteX6" fmla="*/ 1903378 w 3388053"/>
              <a:gd name="connsiteY6" fmla="*/ 1836202 h 3288654"/>
              <a:gd name="connsiteX7" fmla="*/ 2016412 w 3388053"/>
              <a:gd name="connsiteY7" fmla="*/ 1721237 h 3288654"/>
              <a:gd name="connsiteX8" fmla="*/ 2028573 w 3388053"/>
              <a:gd name="connsiteY8" fmla="*/ 1640787 h 3288654"/>
              <a:gd name="connsiteX9" fmla="*/ 1908157 w 3388053"/>
              <a:gd name="connsiteY9" fmla="*/ 1585395 h 3288654"/>
              <a:gd name="connsiteX10" fmla="*/ 1428013 w 3388053"/>
              <a:gd name="connsiteY10" fmla="*/ 1516477 h 3288654"/>
              <a:gd name="connsiteX11" fmla="*/ 1371976 w 3388053"/>
              <a:gd name="connsiteY11" fmla="*/ 1470976 h 3288654"/>
              <a:gd name="connsiteX12" fmla="*/ 1463819 w 3388053"/>
              <a:gd name="connsiteY12" fmla="*/ 1307230 h 3288654"/>
              <a:gd name="connsiteX13" fmla="*/ 1867624 w 3388053"/>
              <a:gd name="connsiteY13" fmla="*/ 872073 h 3288654"/>
              <a:gd name="connsiteX14" fmla="*/ 2347791 w 3388053"/>
              <a:gd name="connsiteY14" fmla="*/ 535706 h 3288654"/>
              <a:gd name="connsiteX15" fmla="*/ 3174612 w 3388053"/>
              <a:gd name="connsiteY15" fmla="*/ 0 h 3288654"/>
              <a:gd name="connsiteX16" fmla="*/ 3384162 w 3388053"/>
              <a:gd name="connsiteY16" fmla="*/ 0 h 3288654"/>
              <a:gd name="connsiteX17" fmla="*/ 3271958 w 3388053"/>
              <a:gd name="connsiteY17" fmla="*/ 195809 h 3288654"/>
              <a:gd name="connsiteX18" fmla="*/ 3234995 w 3388053"/>
              <a:gd name="connsiteY18" fmla="*/ 312526 h 3288654"/>
              <a:gd name="connsiteX19" fmla="*/ 3212712 w 3388053"/>
              <a:gd name="connsiteY19" fmla="*/ 390525 h 3288654"/>
              <a:gd name="connsiteX20" fmla="*/ 2815499 w 3388053"/>
              <a:gd name="connsiteY20" fmla="*/ 660544 h 3288654"/>
              <a:gd name="connsiteX21" fmla="*/ 2130700 w 3388053"/>
              <a:gd name="connsiteY21" fmla="*/ 1143662 h 3288654"/>
              <a:gd name="connsiteX22" fmla="*/ 2005714 w 3388053"/>
              <a:gd name="connsiteY22" fmla="*/ 1366654 h 3288654"/>
              <a:gd name="connsiteX23" fmla="*/ 2565382 w 3388053"/>
              <a:gd name="connsiteY23" fmla="*/ 1450256 h 3288654"/>
              <a:gd name="connsiteX24" fmla="*/ 2969059 w 3388053"/>
              <a:gd name="connsiteY24" fmla="*/ 1516477 h 3288654"/>
              <a:gd name="connsiteX25" fmla="*/ 3095325 w 3388053"/>
              <a:gd name="connsiteY25" fmla="*/ 1617798 h 3288654"/>
              <a:gd name="connsiteX26" fmla="*/ 3090473 w 3388053"/>
              <a:gd name="connsiteY26" fmla="*/ 1698487 h 3288654"/>
              <a:gd name="connsiteX27" fmla="*/ 2930338 w 3388053"/>
              <a:gd name="connsiteY27" fmla="*/ 1849246 h 3288654"/>
              <a:gd name="connsiteX28" fmla="*/ 1997734 w 3388053"/>
              <a:gd name="connsiteY28" fmla="*/ 2411352 h 3288654"/>
              <a:gd name="connsiteX29" fmla="*/ 1487389 w 3388053"/>
              <a:gd name="connsiteY29" fmla="*/ 2699069 h 3288654"/>
              <a:gd name="connsiteX0" fmla="*/ 1487389 w 3388053"/>
              <a:gd name="connsiteY0" fmla="*/ 2699069 h 3288654"/>
              <a:gd name="connsiteX1" fmla="*/ 914333 w 3388053"/>
              <a:gd name="connsiteY1" fmla="*/ 3040798 h 3288654"/>
              <a:gd name="connsiteX2" fmla="*/ 588962 w 3388053"/>
              <a:gd name="connsiteY2" fmla="*/ 3288654 h 3288654"/>
              <a:gd name="connsiteX3" fmla="*/ 241877 w 3388053"/>
              <a:gd name="connsiteY3" fmla="*/ 3063549 h 3288654"/>
              <a:gd name="connsiteX4" fmla="*/ 0 w 3388053"/>
              <a:gd name="connsiteY4" fmla="*/ 2850029 h 3288654"/>
              <a:gd name="connsiteX5" fmla="*/ 1038433 w 3388053"/>
              <a:gd name="connsiteY5" fmla="*/ 2260493 h 3288654"/>
              <a:gd name="connsiteX6" fmla="*/ 1903378 w 3388053"/>
              <a:gd name="connsiteY6" fmla="*/ 1836202 h 3288654"/>
              <a:gd name="connsiteX7" fmla="*/ 2016412 w 3388053"/>
              <a:gd name="connsiteY7" fmla="*/ 1721237 h 3288654"/>
              <a:gd name="connsiteX8" fmla="*/ 2028573 w 3388053"/>
              <a:gd name="connsiteY8" fmla="*/ 1640787 h 3288654"/>
              <a:gd name="connsiteX9" fmla="*/ 1908157 w 3388053"/>
              <a:gd name="connsiteY9" fmla="*/ 1585395 h 3288654"/>
              <a:gd name="connsiteX10" fmla="*/ 1428013 w 3388053"/>
              <a:gd name="connsiteY10" fmla="*/ 1516477 h 3288654"/>
              <a:gd name="connsiteX11" fmla="*/ 1371976 w 3388053"/>
              <a:gd name="connsiteY11" fmla="*/ 1470976 h 3288654"/>
              <a:gd name="connsiteX12" fmla="*/ 1463819 w 3388053"/>
              <a:gd name="connsiteY12" fmla="*/ 1307230 h 3288654"/>
              <a:gd name="connsiteX13" fmla="*/ 1577450 w 3388053"/>
              <a:gd name="connsiteY13" fmla="*/ 1129709 h 3288654"/>
              <a:gd name="connsiteX14" fmla="*/ 1867624 w 3388053"/>
              <a:gd name="connsiteY14" fmla="*/ 872073 h 3288654"/>
              <a:gd name="connsiteX15" fmla="*/ 2347791 w 3388053"/>
              <a:gd name="connsiteY15" fmla="*/ 535706 h 3288654"/>
              <a:gd name="connsiteX16" fmla="*/ 3174612 w 3388053"/>
              <a:gd name="connsiteY16" fmla="*/ 0 h 3288654"/>
              <a:gd name="connsiteX17" fmla="*/ 3384162 w 3388053"/>
              <a:gd name="connsiteY17" fmla="*/ 0 h 3288654"/>
              <a:gd name="connsiteX18" fmla="*/ 3271958 w 3388053"/>
              <a:gd name="connsiteY18" fmla="*/ 195809 h 3288654"/>
              <a:gd name="connsiteX19" fmla="*/ 3234995 w 3388053"/>
              <a:gd name="connsiteY19" fmla="*/ 312526 h 3288654"/>
              <a:gd name="connsiteX20" fmla="*/ 3212712 w 3388053"/>
              <a:gd name="connsiteY20" fmla="*/ 390525 h 3288654"/>
              <a:gd name="connsiteX21" fmla="*/ 2815499 w 3388053"/>
              <a:gd name="connsiteY21" fmla="*/ 660544 h 3288654"/>
              <a:gd name="connsiteX22" fmla="*/ 2130700 w 3388053"/>
              <a:gd name="connsiteY22" fmla="*/ 1143662 h 3288654"/>
              <a:gd name="connsiteX23" fmla="*/ 2005714 w 3388053"/>
              <a:gd name="connsiteY23" fmla="*/ 1366654 h 3288654"/>
              <a:gd name="connsiteX24" fmla="*/ 2565382 w 3388053"/>
              <a:gd name="connsiteY24" fmla="*/ 1450256 h 3288654"/>
              <a:gd name="connsiteX25" fmla="*/ 2969059 w 3388053"/>
              <a:gd name="connsiteY25" fmla="*/ 1516477 h 3288654"/>
              <a:gd name="connsiteX26" fmla="*/ 3095325 w 3388053"/>
              <a:gd name="connsiteY26" fmla="*/ 1617798 h 3288654"/>
              <a:gd name="connsiteX27" fmla="*/ 3090473 w 3388053"/>
              <a:gd name="connsiteY27" fmla="*/ 1698487 h 3288654"/>
              <a:gd name="connsiteX28" fmla="*/ 2930338 w 3388053"/>
              <a:gd name="connsiteY28" fmla="*/ 1849246 h 3288654"/>
              <a:gd name="connsiteX29" fmla="*/ 1997734 w 3388053"/>
              <a:gd name="connsiteY29" fmla="*/ 2411352 h 3288654"/>
              <a:gd name="connsiteX30" fmla="*/ 1487389 w 3388053"/>
              <a:gd name="connsiteY30" fmla="*/ 2699069 h 3288654"/>
              <a:gd name="connsiteX0" fmla="*/ 1487389 w 3388053"/>
              <a:gd name="connsiteY0" fmla="*/ 2699069 h 3288654"/>
              <a:gd name="connsiteX1" fmla="*/ 914333 w 3388053"/>
              <a:gd name="connsiteY1" fmla="*/ 3040798 h 3288654"/>
              <a:gd name="connsiteX2" fmla="*/ 588962 w 3388053"/>
              <a:gd name="connsiteY2" fmla="*/ 3288654 h 3288654"/>
              <a:gd name="connsiteX3" fmla="*/ 241877 w 3388053"/>
              <a:gd name="connsiteY3" fmla="*/ 3063549 h 3288654"/>
              <a:gd name="connsiteX4" fmla="*/ 0 w 3388053"/>
              <a:gd name="connsiteY4" fmla="*/ 2850029 h 3288654"/>
              <a:gd name="connsiteX5" fmla="*/ 1038433 w 3388053"/>
              <a:gd name="connsiteY5" fmla="*/ 2260493 h 3288654"/>
              <a:gd name="connsiteX6" fmla="*/ 1903378 w 3388053"/>
              <a:gd name="connsiteY6" fmla="*/ 1836202 h 3288654"/>
              <a:gd name="connsiteX7" fmla="*/ 2016412 w 3388053"/>
              <a:gd name="connsiteY7" fmla="*/ 1721237 h 3288654"/>
              <a:gd name="connsiteX8" fmla="*/ 2028573 w 3388053"/>
              <a:gd name="connsiteY8" fmla="*/ 1640787 h 3288654"/>
              <a:gd name="connsiteX9" fmla="*/ 1908157 w 3388053"/>
              <a:gd name="connsiteY9" fmla="*/ 1585395 h 3288654"/>
              <a:gd name="connsiteX10" fmla="*/ 1428013 w 3388053"/>
              <a:gd name="connsiteY10" fmla="*/ 1516477 h 3288654"/>
              <a:gd name="connsiteX11" fmla="*/ 1371976 w 3388053"/>
              <a:gd name="connsiteY11" fmla="*/ 1470976 h 3288654"/>
              <a:gd name="connsiteX12" fmla="*/ 1463819 w 3388053"/>
              <a:gd name="connsiteY12" fmla="*/ 1307230 h 3288654"/>
              <a:gd name="connsiteX13" fmla="*/ 1577450 w 3388053"/>
              <a:gd name="connsiteY13" fmla="*/ 1129709 h 3288654"/>
              <a:gd name="connsiteX14" fmla="*/ 1867624 w 3388053"/>
              <a:gd name="connsiteY14" fmla="*/ 872073 h 3288654"/>
              <a:gd name="connsiteX15" fmla="*/ 2347791 w 3388053"/>
              <a:gd name="connsiteY15" fmla="*/ 535706 h 3288654"/>
              <a:gd name="connsiteX16" fmla="*/ 3174612 w 3388053"/>
              <a:gd name="connsiteY16" fmla="*/ 0 h 3288654"/>
              <a:gd name="connsiteX17" fmla="*/ 3384162 w 3388053"/>
              <a:gd name="connsiteY17" fmla="*/ 0 h 3288654"/>
              <a:gd name="connsiteX18" fmla="*/ 3271958 w 3388053"/>
              <a:gd name="connsiteY18" fmla="*/ 195809 h 3288654"/>
              <a:gd name="connsiteX19" fmla="*/ 3234995 w 3388053"/>
              <a:gd name="connsiteY19" fmla="*/ 312526 h 3288654"/>
              <a:gd name="connsiteX20" fmla="*/ 3212712 w 3388053"/>
              <a:gd name="connsiteY20" fmla="*/ 390525 h 3288654"/>
              <a:gd name="connsiteX21" fmla="*/ 2815499 w 3388053"/>
              <a:gd name="connsiteY21" fmla="*/ 660544 h 3288654"/>
              <a:gd name="connsiteX22" fmla="*/ 2130700 w 3388053"/>
              <a:gd name="connsiteY22" fmla="*/ 1143662 h 3288654"/>
              <a:gd name="connsiteX23" fmla="*/ 2005714 w 3388053"/>
              <a:gd name="connsiteY23" fmla="*/ 1366654 h 3288654"/>
              <a:gd name="connsiteX24" fmla="*/ 2565382 w 3388053"/>
              <a:gd name="connsiteY24" fmla="*/ 1450256 h 3288654"/>
              <a:gd name="connsiteX25" fmla="*/ 2969059 w 3388053"/>
              <a:gd name="connsiteY25" fmla="*/ 1516477 h 3288654"/>
              <a:gd name="connsiteX26" fmla="*/ 3095325 w 3388053"/>
              <a:gd name="connsiteY26" fmla="*/ 1617798 h 3288654"/>
              <a:gd name="connsiteX27" fmla="*/ 3090473 w 3388053"/>
              <a:gd name="connsiteY27" fmla="*/ 1698487 h 3288654"/>
              <a:gd name="connsiteX28" fmla="*/ 2930338 w 3388053"/>
              <a:gd name="connsiteY28" fmla="*/ 1849246 h 3288654"/>
              <a:gd name="connsiteX29" fmla="*/ 1997734 w 3388053"/>
              <a:gd name="connsiteY29" fmla="*/ 2411352 h 3288654"/>
              <a:gd name="connsiteX30" fmla="*/ 1487389 w 3388053"/>
              <a:gd name="connsiteY30" fmla="*/ 2699069 h 3288654"/>
              <a:gd name="connsiteX0" fmla="*/ 1487389 w 3388053"/>
              <a:gd name="connsiteY0" fmla="*/ 2699069 h 3288654"/>
              <a:gd name="connsiteX1" fmla="*/ 914333 w 3388053"/>
              <a:gd name="connsiteY1" fmla="*/ 3040798 h 3288654"/>
              <a:gd name="connsiteX2" fmla="*/ 588962 w 3388053"/>
              <a:gd name="connsiteY2" fmla="*/ 3288654 h 3288654"/>
              <a:gd name="connsiteX3" fmla="*/ 241877 w 3388053"/>
              <a:gd name="connsiteY3" fmla="*/ 3063549 h 3288654"/>
              <a:gd name="connsiteX4" fmla="*/ 0 w 3388053"/>
              <a:gd name="connsiteY4" fmla="*/ 2850029 h 3288654"/>
              <a:gd name="connsiteX5" fmla="*/ 1038433 w 3388053"/>
              <a:gd name="connsiteY5" fmla="*/ 2260493 h 3288654"/>
              <a:gd name="connsiteX6" fmla="*/ 1903378 w 3388053"/>
              <a:gd name="connsiteY6" fmla="*/ 1836202 h 3288654"/>
              <a:gd name="connsiteX7" fmla="*/ 2016412 w 3388053"/>
              <a:gd name="connsiteY7" fmla="*/ 1721237 h 3288654"/>
              <a:gd name="connsiteX8" fmla="*/ 2028573 w 3388053"/>
              <a:gd name="connsiteY8" fmla="*/ 1640787 h 3288654"/>
              <a:gd name="connsiteX9" fmla="*/ 1908157 w 3388053"/>
              <a:gd name="connsiteY9" fmla="*/ 1585395 h 3288654"/>
              <a:gd name="connsiteX10" fmla="*/ 1428013 w 3388053"/>
              <a:gd name="connsiteY10" fmla="*/ 1516477 h 3288654"/>
              <a:gd name="connsiteX11" fmla="*/ 1371976 w 3388053"/>
              <a:gd name="connsiteY11" fmla="*/ 1470976 h 3288654"/>
              <a:gd name="connsiteX12" fmla="*/ 1463819 w 3388053"/>
              <a:gd name="connsiteY12" fmla="*/ 1307230 h 3288654"/>
              <a:gd name="connsiteX13" fmla="*/ 1577450 w 3388053"/>
              <a:gd name="connsiteY13" fmla="*/ 1129709 h 3288654"/>
              <a:gd name="connsiteX14" fmla="*/ 1867624 w 3388053"/>
              <a:gd name="connsiteY14" fmla="*/ 872073 h 3288654"/>
              <a:gd name="connsiteX15" fmla="*/ 2347791 w 3388053"/>
              <a:gd name="connsiteY15" fmla="*/ 535706 h 3288654"/>
              <a:gd name="connsiteX16" fmla="*/ 3174612 w 3388053"/>
              <a:gd name="connsiteY16" fmla="*/ 0 h 3288654"/>
              <a:gd name="connsiteX17" fmla="*/ 3384162 w 3388053"/>
              <a:gd name="connsiteY17" fmla="*/ 0 h 3288654"/>
              <a:gd name="connsiteX18" fmla="*/ 3271958 w 3388053"/>
              <a:gd name="connsiteY18" fmla="*/ 195809 h 3288654"/>
              <a:gd name="connsiteX19" fmla="*/ 3234995 w 3388053"/>
              <a:gd name="connsiteY19" fmla="*/ 312526 h 3288654"/>
              <a:gd name="connsiteX20" fmla="*/ 3212712 w 3388053"/>
              <a:gd name="connsiteY20" fmla="*/ 390525 h 3288654"/>
              <a:gd name="connsiteX21" fmla="*/ 2815499 w 3388053"/>
              <a:gd name="connsiteY21" fmla="*/ 660544 h 3288654"/>
              <a:gd name="connsiteX22" fmla="*/ 2005714 w 3388053"/>
              <a:gd name="connsiteY22" fmla="*/ 1366654 h 3288654"/>
              <a:gd name="connsiteX23" fmla="*/ 2565382 w 3388053"/>
              <a:gd name="connsiteY23" fmla="*/ 1450256 h 3288654"/>
              <a:gd name="connsiteX24" fmla="*/ 2969059 w 3388053"/>
              <a:gd name="connsiteY24" fmla="*/ 1516477 h 3288654"/>
              <a:gd name="connsiteX25" fmla="*/ 3095325 w 3388053"/>
              <a:gd name="connsiteY25" fmla="*/ 1617798 h 3288654"/>
              <a:gd name="connsiteX26" fmla="*/ 3090473 w 3388053"/>
              <a:gd name="connsiteY26" fmla="*/ 1698487 h 3288654"/>
              <a:gd name="connsiteX27" fmla="*/ 2930338 w 3388053"/>
              <a:gd name="connsiteY27" fmla="*/ 1849246 h 3288654"/>
              <a:gd name="connsiteX28" fmla="*/ 1997734 w 3388053"/>
              <a:gd name="connsiteY28" fmla="*/ 2411352 h 3288654"/>
              <a:gd name="connsiteX29" fmla="*/ 1487389 w 3388053"/>
              <a:gd name="connsiteY29" fmla="*/ 2699069 h 3288654"/>
              <a:gd name="connsiteX0" fmla="*/ 1487389 w 3388053"/>
              <a:gd name="connsiteY0" fmla="*/ 2699069 h 3288654"/>
              <a:gd name="connsiteX1" fmla="*/ 914333 w 3388053"/>
              <a:gd name="connsiteY1" fmla="*/ 3040798 h 3288654"/>
              <a:gd name="connsiteX2" fmla="*/ 588962 w 3388053"/>
              <a:gd name="connsiteY2" fmla="*/ 3288654 h 3288654"/>
              <a:gd name="connsiteX3" fmla="*/ 241877 w 3388053"/>
              <a:gd name="connsiteY3" fmla="*/ 3063549 h 3288654"/>
              <a:gd name="connsiteX4" fmla="*/ 0 w 3388053"/>
              <a:gd name="connsiteY4" fmla="*/ 2850029 h 3288654"/>
              <a:gd name="connsiteX5" fmla="*/ 1038433 w 3388053"/>
              <a:gd name="connsiteY5" fmla="*/ 2260493 h 3288654"/>
              <a:gd name="connsiteX6" fmla="*/ 1903378 w 3388053"/>
              <a:gd name="connsiteY6" fmla="*/ 1836202 h 3288654"/>
              <a:gd name="connsiteX7" fmla="*/ 2016412 w 3388053"/>
              <a:gd name="connsiteY7" fmla="*/ 1721237 h 3288654"/>
              <a:gd name="connsiteX8" fmla="*/ 2028573 w 3388053"/>
              <a:gd name="connsiteY8" fmla="*/ 1640787 h 3288654"/>
              <a:gd name="connsiteX9" fmla="*/ 1908157 w 3388053"/>
              <a:gd name="connsiteY9" fmla="*/ 1585395 h 3288654"/>
              <a:gd name="connsiteX10" fmla="*/ 1428013 w 3388053"/>
              <a:gd name="connsiteY10" fmla="*/ 1516477 h 3288654"/>
              <a:gd name="connsiteX11" fmla="*/ 1371976 w 3388053"/>
              <a:gd name="connsiteY11" fmla="*/ 1470976 h 3288654"/>
              <a:gd name="connsiteX12" fmla="*/ 1463819 w 3388053"/>
              <a:gd name="connsiteY12" fmla="*/ 1307230 h 3288654"/>
              <a:gd name="connsiteX13" fmla="*/ 1577450 w 3388053"/>
              <a:gd name="connsiteY13" fmla="*/ 1129709 h 3288654"/>
              <a:gd name="connsiteX14" fmla="*/ 1867624 w 3388053"/>
              <a:gd name="connsiteY14" fmla="*/ 872073 h 3288654"/>
              <a:gd name="connsiteX15" fmla="*/ 2347791 w 3388053"/>
              <a:gd name="connsiteY15" fmla="*/ 535706 h 3288654"/>
              <a:gd name="connsiteX16" fmla="*/ 3174612 w 3388053"/>
              <a:gd name="connsiteY16" fmla="*/ 0 h 3288654"/>
              <a:gd name="connsiteX17" fmla="*/ 3384162 w 3388053"/>
              <a:gd name="connsiteY17" fmla="*/ 0 h 3288654"/>
              <a:gd name="connsiteX18" fmla="*/ 3271958 w 3388053"/>
              <a:gd name="connsiteY18" fmla="*/ 195809 h 3288654"/>
              <a:gd name="connsiteX19" fmla="*/ 3234995 w 3388053"/>
              <a:gd name="connsiteY19" fmla="*/ 312526 h 3288654"/>
              <a:gd name="connsiteX20" fmla="*/ 3212712 w 3388053"/>
              <a:gd name="connsiteY20" fmla="*/ 390525 h 3288654"/>
              <a:gd name="connsiteX21" fmla="*/ 2815499 w 3388053"/>
              <a:gd name="connsiteY21" fmla="*/ 660544 h 3288654"/>
              <a:gd name="connsiteX22" fmla="*/ 2091130 w 3388053"/>
              <a:gd name="connsiteY22" fmla="*/ 1182796 h 3288654"/>
              <a:gd name="connsiteX23" fmla="*/ 2005714 w 3388053"/>
              <a:gd name="connsiteY23" fmla="*/ 1366654 h 3288654"/>
              <a:gd name="connsiteX24" fmla="*/ 2565382 w 3388053"/>
              <a:gd name="connsiteY24" fmla="*/ 1450256 h 3288654"/>
              <a:gd name="connsiteX25" fmla="*/ 2969059 w 3388053"/>
              <a:gd name="connsiteY25" fmla="*/ 1516477 h 3288654"/>
              <a:gd name="connsiteX26" fmla="*/ 3095325 w 3388053"/>
              <a:gd name="connsiteY26" fmla="*/ 1617798 h 3288654"/>
              <a:gd name="connsiteX27" fmla="*/ 3090473 w 3388053"/>
              <a:gd name="connsiteY27" fmla="*/ 1698487 h 3288654"/>
              <a:gd name="connsiteX28" fmla="*/ 2930338 w 3388053"/>
              <a:gd name="connsiteY28" fmla="*/ 1849246 h 3288654"/>
              <a:gd name="connsiteX29" fmla="*/ 1997734 w 3388053"/>
              <a:gd name="connsiteY29" fmla="*/ 2411352 h 3288654"/>
              <a:gd name="connsiteX30" fmla="*/ 1487389 w 3388053"/>
              <a:gd name="connsiteY30" fmla="*/ 2699069 h 3288654"/>
              <a:gd name="connsiteX0" fmla="*/ 1487389 w 3388053"/>
              <a:gd name="connsiteY0" fmla="*/ 2699069 h 3288654"/>
              <a:gd name="connsiteX1" fmla="*/ 914333 w 3388053"/>
              <a:gd name="connsiteY1" fmla="*/ 3040798 h 3288654"/>
              <a:gd name="connsiteX2" fmla="*/ 588962 w 3388053"/>
              <a:gd name="connsiteY2" fmla="*/ 3288654 h 3288654"/>
              <a:gd name="connsiteX3" fmla="*/ 241877 w 3388053"/>
              <a:gd name="connsiteY3" fmla="*/ 3063549 h 3288654"/>
              <a:gd name="connsiteX4" fmla="*/ 0 w 3388053"/>
              <a:gd name="connsiteY4" fmla="*/ 2850029 h 3288654"/>
              <a:gd name="connsiteX5" fmla="*/ 1038433 w 3388053"/>
              <a:gd name="connsiteY5" fmla="*/ 2260493 h 3288654"/>
              <a:gd name="connsiteX6" fmla="*/ 1903378 w 3388053"/>
              <a:gd name="connsiteY6" fmla="*/ 1836202 h 3288654"/>
              <a:gd name="connsiteX7" fmla="*/ 2016412 w 3388053"/>
              <a:gd name="connsiteY7" fmla="*/ 1721237 h 3288654"/>
              <a:gd name="connsiteX8" fmla="*/ 2028573 w 3388053"/>
              <a:gd name="connsiteY8" fmla="*/ 1640787 h 3288654"/>
              <a:gd name="connsiteX9" fmla="*/ 1908157 w 3388053"/>
              <a:gd name="connsiteY9" fmla="*/ 1585395 h 3288654"/>
              <a:gd name="connsiteX10" fmla="*/ 1428013 w 3388053"/>
              <a:gd name="connsiteY10" fmla="*/ 1516477 h 3288654"/>
              <a:gd name="connsiteX11" fmla="*/ 1371976 w 3388053"/>
              <a:gd name="connsiteY11" fmla="*/ 1470976 h 3288654"/>
              <a:gd name="connsiteX12" fmla="*/ 1463819 w 3388053"/>
              <a:gd name="connsiteY12" fmla="*/ 1307230 h 3288654"/>
              <a:gd name="connsiteX13" fmla="*/ 1577450 w 3388053"/>
              <a:gd name="connsiteY13" fmla="*/ 1129709 h 3288654"/>
              <a:gd name="connsiteX14" fmla="*/ 1867624 w 3388053"/>
              <a:gd name="connsiteY14" fmla="*/ 872073 h 3288654"/>
              <a:gd name="connsiteX15" fmla="*/ 2347791 w 3388053"/>
              <a:gd name="connsiteY15" fmla="*/ 535706 h 3288654"/>
              <a:gd name="connsiteX16" fmla="*/ 3174612 w 3388053"/>
              <a:gd name="connsiteY16" fmla="*/ 0 h 3288654"/>
              <a:gd name="connsiteX17" fmla="*/ 3384162 w 3388053"/>
              <a:gd name="connsiteY17" fmla="*/ 0 h 3288654"/>
              <a:gd name="connsiteX18" fmla="*/ 3271958 w 3388053"/>
              <a:gd name="connsiteY18" fmla="*/ 195809 h 3288654"/>
              <a:gd name="connsiteX19" fmla="*/ 3234995 w 3388053"/>
              <a:gd name="connsiteY19" fmla="*/ 312526 h 3288654"/>
              <a:gd name="connsiteX20" fmla="*/ 3212712 w 3388053"/>
              <a:gd name="connsiteY20" fmla="*/ 390525 h 3288654"/>
              <a:gd name="connsiteX21" fmla="*/ 2815499 w 3388053"/>
              <a:gd name="connsiteY21" fmla="*/ 660544 h 3288654"/>
              <a:gd name="connsiteX22" fmla="*/ 2091130 w 3388053"/>
              <a:gd name="connsiteY22" fmla="*/ 1182796 h 3288654"/>
              <a:gd name="connsiteX23" fmla="*/ 2005714 w 3388053"/>
              <a:gd name="connsiteY23" fmla="*/ 1366654 h 3288654"/>
              <a:gd name="connsiteX24" fmla="*/ 2565382 w 3388053"/>
              <a:gd name="connsiteY24" fmla="*/ 1450256 h 3288654"/>
              <a:gd name="connsiteX25" fmla="*/ 2969059 w 3388053"/>
              <a:gd name="connsiteY25" fmla="*/ 1516477 h 3288654"/>
              <a:gd name="connsiteX26" fmla="*/ 3095325 w 3388053"/>
              <a:gd name="connsiteY26" fmla="*/ 1617798 h 3288654"/>
              <a:gd name="connsiteX27" fmla="*/ 3090473 w 3388053"/>
              <a:gd name="connsiteY27" fmla="*/ 1698487 h 3288654"/>
              <a:gd name="connsiteX28" fmla="*/ 2930338 w 3388053"/>
              <a:gd name="connsiteY28" fmla="*/ 1849246 h 3288654"/>
              <a:gd name="connsiteX29" fmla="*/ 1997734 w 3388053"/>
              <a:gd name="connsiteY29" fmla="*/ 2411352 h 3288654"/>
              <a:gd name="connsiteX30" fmla="*/ 1487389 w 3388053"/>
              <a:gd name="connsiteY30" fmla="*/ 2699069 h 3288654"/>
              <a:gd name="connsiteX0" fmla="*/ 1487389 w 3388053"/>
              <a:gd name="connsiteY0" fmla="*/ 2699069 h 3288654"/>
              <a:gd name="connsiteX1" fmla="*/ 914333 w 3388053"/>
              <a:gd name="connsiteY1" fmla="*/ 3040798 h 3288654"/>
              <a:gd name="connsiteX2" fmla="*/ 588962 w 3388053"/>
              <a:gd name="connsiteY2" fmla="*/ 3288654 h 3288654"/>
              <a:gd name="connsiteX3" fmla="*/ 241877 w 3388053"/>
              <a:gd name="connsiteY3" fmla="*/ 3063549 h 3288654"/>
              <a:gd name="connsiteX4" fmla="*/ 0 w 3388053"/>
              <a:gd name="connsiteY4" fmla="*/ 2850029 h 3288654"/>
              <a:gd name="connsiteX5" fmla="*/ 1038433 w 3388053"/>
              <a:gd name="connsiteY5" fmla="*/ 2260493 h 3288654"/>
              <a:gd name="connsiteX6" fmla="*/ 1903378 w 3388053"/>
              <a:gd name="connsiteY6" fmla="*/ 1836202 h 3288654"/>
              <a:gd name="connsiteX7" fmla="*/ 2016412 w 3388053"/>
              <a:gd name="connsiteY7" fmla="*/ 1721237 h 3288654"/>
              <a:gd name="connsiteX8" fmla="*/ 2028573 w 3388053"/>
              <a:gd name="connsiteY8" fmla="*/ 1640787 h 3288654"/>
              <a:gd name="connsiteX9" fmla="*/ 1908157 w 3388053"/>
              <a:gd name="connsiteY9" fmla="*/ 1585395 h 3288654"/>
              <a:gd name="connsiteX10" fmla="*/ 1428013 w 3388053"/>
              <a:gd name="connsiteY10" fmla="*/ 1516477 h 3288654"/>
              <a:gd name="connsiteX11" fmla="*/ 1371976 w 3388053"/>
              <a:gd name="connsiteY11" fmla="*/ 1470976 h 3288654"/>
              <a:gd name="connsiteX12" fmla="*/ 1463819 w 3388053"/>
              <a:gd name="connsiteY12" fmla="*/ 1307230 h 3288654"/>
              <a:gd name="connsiteX13" fmla="*/ 1577450 w 3388053"/>
              <a:gd name="connsiteY13" fmla="*/ 1129709 h 3288654"/>
              <a:gd name="connsiteX14" fmla="*/ 1867624 w 3388053"/>
              <a:gd name="connsiteY14" fmla="*/ 872073 h 3288654"/>
              <a:gd name="connsiteX15" fmla="*/ 2347791 w 3388053"/>
              <a:gd name="connsiteY15" fmla="*/ 535706 h 3288654"/>
              <a:gd name="connsiteX16" fmla="*/ 3174612 w 3388053"/>
              <a:gd name="connsiteY16" fmla="*/ 0 h 3288654"/>
              <a:gd name="connsiteX17" fmla="*/ 3384162 w 3388053"/>
              <a:gd name="connsiteY17" fmla="*/ 0 h 3288654"/>
              <a:gd name="connsiteX18" fmla="*/ 3271958 w 3388053"/>
              <a:gd name="connsiteY18" fmla="*/ 195809 h 3288654"/>
              <a:gd name="connsiteX19" fmla="*/ 3234995 w 3388053"/>
              <a:gd name="connsiteY19" fmla="*/ 312526 h 3288654"/>
              <a:gd name="connsiteX20" fmla="*/ 3212712 w 3388053"/>
              <a:gd name="connsiteY20" fmla="*/ 390525 h 3288654"/>
              <a:gd name="connsiteX21" fmla="*/ 2815499 w 3388053"/>
              <a:gd name="connsiteY21" fmla="*/ 660544 h 3288654"/>
              <a:gd name="connsiteX22" fmla="*/ 2091130 w 3388053"/>
              <a:gd name="connsiteY22" fmla="*/ 1182796 h 3288654"/>
              <a:gd name="connsiteX23" fmla="*/ 2005714 w 3388053"/>
              <a:gd name="connsiteY23" fmla="*/ 1366654 h 3288654"/>
              <a:gd name="connsiteX24" fmla="*/ 2565382 w 3388053"/>
              <a:gd name="connsiteY24" fmla="*/ 1450256 h 3288654"/>
              <a:gd name="connsiteX25" fmla="*/ 2969059 w 3388053"/>
              <a:gd name="connsiteY25" fmla="*/ 1516477 h 3288654"/>
              <a:gd name="connsiteX26" fmla="*/ 3095325 w 3388053"/>
              <a:gd name="connsiteY26" fmla="*/ 1617798 h 3288654"/>
              <a:gd name="connsiteX27" fmla="*/ 3090473 w 3388053"/>
              <a:gd name="connsiteY27" fmla="*/ 1698487 h 3288654"/>
              <a:gd name="connsiteX28" fmla="*/ 2930338 w 3388053"/>
              <a:gd name="connsiteY28" fmla="*/ 1849246 h 3288654"/>
              <a:gd name="connsiteX29" fmla="*/ 1997734 w 3388053"/>
              <a:gd name="connsiteY29" fmla="*/ 2411352 h 3288654"/>
              <a:gd name="connsiteX30" fmla="*/ 1487389 w 3388053"/>
              <a:gd name="connsiteY30" fmla="*/ 2699069 h 3288654"/>
              <a:gd name="connsiteX0" fmla="*/ 1487389 w 3388053"/>
              <a:gd name="connsiteY0" fmla="*/ 2699069 h 3288654"/>
              <a:gd name="connsiteX1" fmla="*/ 914333 w 3388053"/>
              <a:gd name="connsiteY1" fmla="*/ 3040798 h 3288654"/>
              <a:gd name="connsiteX2" fmla="*/ 588962 w 3388053"/>
              <a:gd name="connsiteY2" fmla="*/ 3288654 h 3288654"/>
              <a:gd name="connsiteX3" fmla="*/ 241877 w 3388053"/>
              <a:gd name="connsiteY3" fmla="*/ 3063549 h 3288654"/>
              <a:gd name="connsiteX4" fmla="*/ 0 w 3388053"/>
              <a:gd name="connsiteY4" fmla="*/ 2850029 h 3288654"/>
              <a:gd name="connsiteX5" fmla="*/ 1038433 w 3388053"/>
              <a:gd name="connsiteY5" fmla="*/ 2260493 h 3288654"/>
              <a:gd name="connsiteX6" fmla="*/ 1903378 w 3388053"/>
              <a:gd name="connsiteY6" fmla="*/ 1836202 h 3288654"/>
              <a:gd name="connsiteX7" fmla="*/ 2016412 w 3388053"/>
              <a:gd name="connsiteY7" fmla="*/ 1721237 h 3288654"/>
              <a:gd name="connsiteX8" fmla="*/ 2028573 w 3388053"/>
              <a:gd name="connsiteY8" fmla="*/ 1640787 h 3288654"/>
              <a:gd name="connsiteX9" fmla="*/ 1908157 w 3388053"/>
              <a:gd name="connsiteY9" fmla="*/ 1585395 h 3288654"/>
              <a:gd name="connsiteX10" fmla="*/ 1428013 w 3388053"/>
              <a:gd name="connsiteY10" fmla="*/ 1516477 h 3288654"/>
              <a:gd name="connsiteX11" fmla="*/ 1371976 w 3388053"/>
              <a:gd name="connsiteY11" fmla="*/ 1470976 h 3288654"/>
              <a:gd name="connsiteX12" fmla="*/ 1463819 w 3388053"/>
              <a:gd name="connsiteY12" fmla="*/ 1307230 h 3288654"/>
              <a:gd name="connsiteX13" fmla="*/ 1577450 w 3388053"/>
              <a:gd name="connsiteY13" fmla="*/ 1129709 h 3288654"/>
              <a:gd name="connsiteX14" fmla="*/ 1867624 w 3388053"/>
              <a:gd name="connsiteY14" fmla="*/ 872073 h 3288654"/>
              <a:gd name="connsiteX15" fmla="*/ 2347791 w 3388053"/>
              <a:gd name="connsiteY15" fmla="*/ 535706 h 3288654"/>
              <a:gd name="connsiteX16" fmla="*/ 3174612 w 3388053"/>
              <a:gd name="connsiteY16" fmla="*/ 0 h 3288654"/>
              <a:gd name="connsiteX17" fmla="*/ 3384162 w 3388053"/>
              <a:gd name="connsiteY17" fmla="*/ 0 h 3288654"/>
              <a:gd name="connsiteX18" fmla="*/ 3271958 w 3388053"/>
              <a:gd name="connsiteY18" fmla="*/ 195809 h 3288654"/>
              <a:gd name="connsiteX19" fmla="*/ 3234995 w 3388053"/>
              <a:gd name="connsiteY19" fmla="*/ 312526 h 3288654"/>
              <a:gd name="connsiteX20" fmla="*/ 3212712 w 3388053"/>
              <a:gd name="connsiteY20" fmla="*/ 390525 h 3288654"/>
              <a:gd name="connsiteX21" fmla="*/ 2815499 w 3388053"/>
              <a:gd name="connsiteY21" fmla="*/ 660544 h 3288654"/>
              <a:gd name="connsiteX22" fmla="*/ 2091130 w 3388053"/>
              <a:gd name="connsiteY22" fmla="*/ 1182796 h 3288654"/>
              <a:gd name="connsiteX23" fmla="*/ 2024394 w 3388053"/>
              <a:gd name="connsiteY23" fmla="*/ 1336318 h 3288654"/>
              <a:gd name="connsiteX24" fmla="*/ 2565382 w 3388053"/>
              <a:gd name="connsiteY24" fmla="*/ 1450256 h 3288654"/>
              <a:gd name="connsiteX25" fmla="*/ 2969059 w 3388053"/>
              <a:gd name="connsiteY25" fmla="*/ 1516477 h 3288654"/>
              <a:gd name="connsiteX26" fmla="*/ 3095325 w 3388053"/>
              <a:gd name="connsiteY26" fmla="*/ 1617798 h 3288654"/>
              <a:gd name="connsiteX27" fmla="*/ 3090473 w 3388053"/>
              <a:gd name="connsiteY27" fmla="*/ 1698487 h 3288654"/>
              <a:gd name="connsiteX28" fmla="*/ 2930338 w 3388053"/>
              <a:gd name="connsiteY28" fmla="*/ 1849246 h 3288654"/>
              <a:gd name="connsiteX29" fmla="*/ 1997734 w 3388053"/>
              <a:gd name="connsiteY29" fmla="*/ 2411352 h 3288654"/>
              <a:gd name="connsiteX30" fmla="*/ 1487389 w 3388053"/>
              <a:gd name="connsiteY30" fmla="*/ 2699069 h 3288654"/>
              <a:gd name="connsiteX0" fmla="*/ 1487389 w 3388053"/>
              <a:gd name="connsiteY0" fmla="*/ 2699069 h 3288654"/>
              <a:gd name="connsiteX1" fmla="*/ 914333 w 3388053"/>
              <a:gd name="connsiteY1" fmla="*/ 3040798 h 3288654"/>
              <a:gd name="connsiteX2" fmla="*/ 588962 w 3388053"/>
              <a:gd name="connsiteY2" fmla="*/ 3288654 h 3288654"/>
              <a:gd name="connsiteX3" fmla="*/ 241877 w 3388053"/>
              <a:gd name="connsiteY3" fmla="*/ 3063549 h 3288654"/>
              <a:gd name="connsiteX4" fmla="*/ 0 w 3388053"/>
              <a:gd name="connsiteY4" fmla="*/ 2850029 h 3288654"/>
              <a:gd name="connsiteX5" fmla="*/ 1038433 w 3388053"/>
              <a:gd name="connsiteY5" fmla="*/ 2260493 h 3288654"/>
              <a:gd name="connsiteX6" fmla="*/ 1903378 w 3388053"/>
              <a:gd name="connsiteY6" fmla="*/ 1836202 h 3288654"/>
              <a:gd name="connsiteX7" fmla="*/ 2016412 w 3388053"/>
              <a:gd name="connsiteY7" fmla="*/ 1721237 h 3288654"/>
              <a:gd name="connsiteX8" fmla="*/ 2028573 w 3388053"/>
              <a:gd name="connsiteY8" fmla="*/ 1640787 h 3288654"/>
              <a:gd name="connsiteX9" fmla="*/ 1908157 w 3388053"/>
              <a:gd name="connsiteY9" fmla="*/ 1585395 h 3288654"/>
              <a:gd name="connsiteX10" fmla="*/ 1428013 w 3388053"/>
              <a:gd name="connsiteY10" fmla="*/ 1516477 h 3288654"/>
              <a:gd name="connsiteX11" fmla="*/ 1371976 w 3388053"/>
              <a:gd name="connsiteY11" fmla="*/ 1470976 h 3288654"/>
              <a:gd name="connsiteX12" fmla="*/ 1463819 w 3388053"/>
              <a:gd name="connsiteY12" fmla="*/ 1307230 h 3288654"/>
              <a:gd name="connsiteX13" fmla="*/ 1577450 w 3388053"/>
              <a:gd name="connsiteY13" fmla="*/ 1129709 h 3288654"/>
              <a:gd name="connsiteX14" fmla="*/ 1867624 w 3388053"/>
              <a:gd name="connsiteY14" fmla="*/ 872073 h 3288654"/>
              <a:gd name="connsiteX15" fmla="*/ 2347791 w 3388053"/>
              <a:gd name="connsiteY15" fmla="*/ 535706 h 3288654"/>
              <a:gd name="connsiteX16" fmla="*/ 3174612 w 3388053"/>
              <a:gd name="connsiteY16" fmla="*/ 0 h 3288654"/>
              <a:gd name="connsiteX17" fmla="*/ 3384162 w 3388053"/>
              <a:gd name="connsiteY17" fmla="*/ 0 h 3288654"/>
              <a:gd name="connsiteX18" fmla="*/ 3271958 w 3388053"/>
              <a:gd name="connsiteY18" fmla="*/ 195809 h 3288654"/>
              <a:gd name="connsiteX19" fmla="*/ 3212712 w 3388053"/>
              <a:gd name="connsiteY19" fmla="*/ 390525 h 3288654"/>
              <a:gd name="connsiteX20" fmla="*/ 2815499 w 3388053"/>
              <a:gd name="connsiteY20" fmla="*/ 660544 h 3288654"/>
              <a:gd name="connsiteX21" fmla="*/ 2091130 w 3388053"/>
              <a:gd name="connsiteY21" fmla="*/ 1182796 h 3288654"/>
              <a:gd name="connsiteX22" fmla="*/ 2024394 w 3388053"/>
              <a:gd name="connsiteY22" fmla="*/ 1336318 h 3288654"/>
              <a:gd name="connsiteX23" fmla="*/ 2565382 w 3388053"/>
              <a:gd name="connsiteY23" fmla="*/ 1450256 h 3288654"/>
              <a:gd name="connsiteX24" fmla="*/ 2969059 w 3388053"/>
              <a:gd name="connsiteY24" fmla="*/ 1516477 h 3288654"/>
              <a:gd name="connsiteX25" fmla="*/ 3095325 w 3388053"/>
              <a:gd name="connsiteY25" fmla="*/ 1617798 h 3288654"/>
              <a:gd name="connsiteX26" fmla="*/ 3090473 w 3388053"/>
              <a:gd name="connsiteY26" fmla="*/ 1698487 h 3288654"/>
              <a:gd name="connsiteX27" fmla="*/ 2930338 w 3388053"/>
              <a:gd name="connsiteY27" fmla="*/ 1849246 h 3288654"/>
              <a:gd name="connsiteX28" fmla="*/ 1997734 w 3388053"/>
              <a:gd name="connsiteY28" fmla="*/ 2411352 h 3288654"/>
              <a:gd name="connsiteX29" fmla="*/ 1487389 w 3388053"/>
              <a:gd name="connsiteY29" fmla="*/ 2699069 h 3288654"/>
              <a:gd name="connsiteX0" fmla="*/ 1487389 w 3389627"/>
              <a:gd name="connsiteY0" fmla="*/ 2699069 h 3288654"/>
              <a:gd name="connsiteX1" fmla="*/ 914333 w 3389627"/>
              <a:gd name="connsiteY1" fmla="*/ 3040798 h 3288654"/>
              <a:gd name="connsiteX2" fmla="*/ 588962 w 3389627"/>
              <a:gd name="connsiteY2" fmla="*/ 3288654 h 3288654"/>
              <a:gd name="connsiteX3" fmla="*/ 241877 w 3389627"/>
              <a:gd name="connsiteY3" fmla="*/ 3063549 h 3288654"/>
              <a:gd name="connsiteX4" fmla="*/ 0 w 3389627"/>
              <a:gd name="connsiteY4" fmla="*/ 2850029 h 3288654"/>
              <a:gd name="connsiteX5" fmla="*/ 1038433 w 3389627"/>
              <a:gd name="connsiteY5" fmla="*/ 2260493 h 3288654"/>
              <a:gd name="connsiteX6" fmla="*/ 1903378 w 3389627"/>
              <a:gd name="connsiteY6" fmla="*/ 1836202 h 3288654"/>
              <a:gd name="connsiteX7" fmla="*/ 2016412 w 3389627"/>
              <a:gd name="connsiteY7" fmla="*/ 1721237 h 3288654"/>
              <a:gd name="connsiteX8" fmla="*/ 2028573 w 3389627"/>
              <a:gd name="connsiteY8" fmla="*/ 1640787 h 3288654"/>
              <a:gd name="connsiteX9" fmla="*/ 1908157 w 3389627"/>
              <a:gd name="connsiteY9" fmla="*/ 1585395 h 3288654"/>
              <a:gd name="connsiteX10" fmla="*/ 1428013 w 3389627"/>
              <a:gd name="connsiteY10" fmla="*/ 1516477 h 3288654"/>
              <a:gd name="connsiteX11" fmla="*/ 1371976 w 3389627"/>
              <a:gd name="connsiteY11" fmla="*/ 1470976 h 3288654"/>
              <a:gd name="connsiteX12" fmla="*/ 1463819 w 3389627"/>
              <a:gd name="connsiteY12" fmla="*/ 1307230 h 3288654"/>
              <a:gd name="connsiteX13" fmla="*/ 1577450 w 3389627"/>
              <a:gd name="connsiteY13" fmla="*/ 1129709 h 3288654"/>
              <a:gd name="connsiteX14" fmla="*/ 1867624 w 3389627"/>
              <a:gd name="connsiteY14" fmla="*/ 872073 h 3288654"/>
              <a:gd name="connsiteX15" fmla="*/ 2347791 w 3389627"/>
              <a:gd name="connsiteY15" fmla="*/ 535706 h 3288654"/>
              <a:gd name="connsiteX16" fmla="*/ 3174612 w 3389627"/>
              <a:gd name="connsiteY16" fmla="*/ 0 h 3288654"/>
              <a:gd name="connsiteX17" fmla="*/ 3384162 w 3389627"/>
              <a:gd name="connsiteY17" fmla="*/ 0 h 3288654"/>
              <a:gd name="connsiteX18" fmla="*/ 3309316 w 3389627"/>
              <a:gd name="connsiteY18" fmla="*/ 188226 h 3288654"/>
              <a:gd name="connsiteX19" fmla="*/ 3212712 w 3389627"/>
              <a:gd name="connsiteY19" fmla="*/ 390525 h 3288654"/>
              <a:gd name="connsiteX20" fmla="*/ 2815499 w 3389627"/>
              <a:gd name="connsiteY20" fmla="*/ 660544 h 3288654"/>
              <a:gd name="connsiteX21" fmla="*/ 2091130 w 3389627"/>
              <a:gd name="connsiteY21" fmla="*/ 1182796 h 3288654"/>
              <a:gd name="connsiteX22" fmla="*/ 2024394 w 3389627"/>
              <a:gd name="connsiteY22" fmla="*/ 1336318 h 3288654"/>
              <a:gd name="connsiteX23" fmla="*/ 2565382 w 3389627"/>
              <a:gd name="connsiteY23" fmla="*/ 1450256 h 3288654"/>
              <a:gd name="connsiteX24" fmla="*/ 2969059 w 3389627"/>
              <a:gd name="connsiteY24" fmla="*/ 1516477 h 3288654"/>
              <a:gd name="connsiteX25" fmla="*/ 3095325 w 3389627"/>
              <a:gd name="connsiteY25" fmla="*/ 1617798 h 3288654"/>
              <a:gd name="connsiteX26" fmla="*/ 3090473 w 3389627"/>
              <a:gd name="connsiteY26" fmla="*/ 1698487 h 3288654"/>
              <a:gd name="connsiteX27" fmla="*/ 2930338 w 3389627"/>
              <a:gd name="connsiteY27" fmla="*/ 1849246 h 3288654"/>
              <a:gd name="connsiteX28" fmla="*/ 1997734 w 3389627"/>
              <a:gd name="connsiteY28" fmla="*/ 2411352 h 3288654"/>
              <a:gd name="connsiteX29" fmla="*/ 1487389 w 3389627"/>
              <a:gd name="connsiteY29" fmla="*/ 2699069 h 3288654"/>
              <a:gd name="connsiteX0" fmla="*/ 1487389 w 3452735"/>
              <a:gd name="connsiteY0" fmla="*/ 2714237 h 3303822"/>
              <a:gd name="connsiteX1" fmla="*/ 914333 w 3452735"/>
              <a:gd name="connsiteY1" fmla="*/ 3055966 h 3303822"/>
              <a:gd name="connsiteX2" fmla="*/ 588962 w 3452735"/>
              <a:gd name="connsiteY2" fmla="*/ 3303822 h 3303822"/>
              <a:gd name="connsiteX3" fmla="*/ 241877 w 3452735"/>
              <a:gd name="connsiteY3" fmla="*/ 3078717 h 3303822"/>
              <a:gd name="connsiteX4" fmla="*/ 0 w 3452735"/>
              <a:gd name="connsiteY4" fmla="*/ 2865197 h 3303822"/>
              <a:gd name="connsiteX5" fmla="*/ 1038433 w 3452735"/>
              <a:gd name="connsiteY5" fmla="*/ 2275661 h 3303822"/>
              <a:gd name="connsiteX6" fmla="*/ 1903378 w 3452735"/>
              <a:gd name="connsiteY6" fmla="*/ 1851370 h 3303822"/>
              <a:gd name="connsiteX7" fmla="*/ 2016412 w 3452735"/>
              <a:gd name="connsiteY7" fmla="*/ 1736405 h 3303822"/>
              <a:gd name="connsiteX8" fmla="*/ 2028573 w 3452735"/>
              <a:gd name="connsiteY8" fmla="*/ 1655955 h 3303822"/>
              <a:gd name="connsiteX9" fmla="*/ 1908157 w 3452735"/>
              <a:gd name="connsiteY9" fmla="*/ 1600563 h 3303822"/>
              <a:gd name="connsiteX10" fmla="*/ 1428013 w 3452735"/>
              <a:gd name="connsiteY10" fmla="*/ 1531645 h 3303822"/>
              <a:gd name="connsiteX11" fmla="*/ 1371976 w 3452735"/>
              <a:gd name="connsiteY11" fmla="*/ 1486144 h 3303822"/>
              <a:gd name="connsiteX12" fmla="*/ 1463819 w 3452735"/>
              <a:gd name="connsiteY12" fmla="*/ 1322398 h 3303822"/>
              <a:gd name="connsiteX13" fmla="*/ 1577450 w 3452735"/>
              <a:gd name="connsiteY13" fmla="*/ 1144877 h 3303822"/>
              <a:gd name="connsiteX14" fmla="*/ 1867624 w 3452735"/>
              <a:gd name="connsiteY14" fmla="*/ 887241 h 3303822"/>
              <a:gd name="connsiteX15" fmla="*/ 2347791 w 3452735"/>
              <a:gd name="connsiteY15" fmla="*/ 550874 h 3303822"/>
              <a:gd name="connsiteX16" fmla="*/ 3174612 w 3452735"/>
              <a:gd name="connsiteY16" fmla="*/ 15168 h 3303822"/>
              <a:gd name="connsiteX17" fmla="*/ 3449539 w 3452735"/>
              <a:gd name="connsiteY17" fmla="*/ 0 h 3303822"/>
              <a:gd name="connsiteX18" fmla="*/ 3309316 w 3452735"/>
              <a:gd name="connsiteY18" fmla="*/ 203394 h 3303822"/>
              <a:gd name="connsiteX19" fmla="*/ 3212712 w 3452735"/>
              <a:gd name="connsiteY19" fmla="*/ 405693 h 3303822"/>
              <a:gd name="connsiteX20" fmla="*/ 2815499 w 3452735"/>
              <a:gd name="connsiteY20" fmla="*/ 675712 h 3303822"/>
              <a:gd name="connsiteX21" fmla="*/ 2091130 w 3452735"/>
              <a:gd name="connsiteY21" fmla="*/ 1197964 h 3303822"/>
              <a:gd name="connsiteX22" fmla="*/ 2024394 w 3452735"/>
              <a:gd name="connsiteY22" fmla="*/ 1351486 h 3303822"/>
              <a:gd name="connsiteX23" fmla="*/ 2565382 w 3452735"/>
              <a:gd name="connsiteY23" fmla="*/ 1465424 h 3303822"/>
              <a:gd name="connsiteX24" fmla="*/ 2969059 w 3452735"/>
              <a:gd name="connsiteY24" fmla="*/ 1531645 h 3303822"/>
              <a:gd name="connsiteX25" fmla="*/ 3095325 w 3452735"/>
              <a:gd name="connsiteY25" fmla="*/ 1632966 h 3303822"/>
              <a:gd name="connsiteX26" fmla="*/ 3090473 w 3452735"/>
              <a:gd name="connsiteY26" fmla="*/ 1713655 h 3303822"/>
              <a:gd name="connsiteX27" fmla="*/ 2930338 w 3452735"/>
              <a:gd name="connsiteY27" fmla="*/ 1864414 h 3303822"/>
              <a:gd name="connsiteX28" fmla="*/ 1997734 w 3452735"/>
              <a:gd name="connsiteY28" fmla="*/ 2426520 h 3303822"/>
              <a:gd name="connsiteX29" fmla="*/ 1487389 w 3452735"/>
              <a:gd name="connsiteY29" fmla="*/ 2714237 h 3303822"/>
              <a:gd name="connsiteX0" fmla="*/ 1487389 w 3416375"/>
              <a:gd name="connsiteY0" fmla="*/ 2729405 h 3318990"/>
              <a:gd name="connsiteX1" fmla="*/ 914333 w 3416375"/>
              <a:gd name="connsiteY1" fmla="*/ 3071134 h 3318990"/>
              <a:gd name="connsiteX2" fmla="*/ 588962 w 3416375"/>
              <a:gd name="connsiteY2" fmla="*/ 3318990 h 3318990"/>
              <a:gd name="connsiteX3" fmla="*/ 241877 w 3416375"/>
              <a:gd name="connsiteY3" fmla="*/ 3093885 h 3318990"/>
              <a:gd name="connsiteX4" fmla="*/ 0 w 3416375"/>
              <a:gd name="connsiteY4" fmla="*/ 2880365 h 3318990"/>
              <a:gd name="connsiteX5" fmla="*/ 1038433 w 3416375"/>
              <a:gd name="connsiteY5" fmla="*/ 2290829 h 3318990"/>
              <a:gd name="connsiteX6" fmla="*/ 1903378 w 3416375"/>
              <a:gd name="connsiteY6" fmla="*/ 1866538 h 3318990"/>
              <a:gd name="connsiteX7" fmla="*/ 2016412 w 3416375"/>
              <a:gd name="connsiteY7" fmla="*/ 1751573 h 3318990"/>
              <a:gd name="connsiteX8" fmla="*/ 2028573 w 3416375"/>
              <a:gd name="connsiteY8" fmla="*/ 1671123 h 3318990"/>
              <a:gd name="connsiteX9" fmla="*/ 1908157 w 3416375"/>
              <a:gd name="connsiteY9" fmla="*/ 1615731 h 3318990"/>
              <a:gd name="connsiteX10" fmla="*/ 1428013 w 3416375"/>
              <a:gd name="connsiteY10" fmla="*/ 1546813 h 3318990"/>
              <a:gd name="connsiteX11" fmla="*/ 1371976 w 3416375"/>
              <a:gd name="connsiteY11" fmla="*/ 1501312 h 3318990"/>
              <a:gd name="connsiteX12" fmla="*/ 1463819 w 3416375"/>
              <a:gd name="connsiteY12" fmla="*/ 1337566 h 3318990"/>
              <a:gd name="connsiteX13" fmla="*/ 1577450 w 3416375"/>
              <a:gd name="connsiteY13" fmla="*/ 1160045 h 3318990"/>
              <a:gd name="connsiteX14" fmla="*/ 1867624 w 3416375"/>
              <a:gd name="connsiteY14" fmla="*/ 902409 h 3318990"/>
              <a:gd name="connsiteX15" fmla="*/ 2347791 w 3416375"/>
              <a:gd name="connsiteY15" fmla="*/ 566042 h 3318990"/>
              <a:gd name="connsiteX16" fmla="*/ 3174612 w 3416375"/>
              <a:gd name="connsiteY16" fmla="*/ 30336 h 3318990"/>
              <a:gd name="connsiteX17" fmla="*/ 3412180 w 3416375"/>
              <a:gd name="connsiteY17" fmla="*/ 0 h 3318990"/>
              <a:gd name="connsiteX18" fmla="*/ 3309316 w 3416375"/>
              <a:gd name="connsiteY18" fmla="*/ 218562 h 3318990"/>
              <a:gd name="connsiteX19" fmla="*/ 3212712 w 3416375"/>
              <a:gd name="connsiteY19" fmla="*/ 420861 h 3318990"/>
              <a:gd name="connsiteX20" fmla="*/ 2815499 w 3416375"/>
              <a:gd name="connsiteY20" fmla="*/ 690880 h 3318990"/>
              <a:gd name="connsiteX21" fmla="*/ 2091130 w 3416375"/>
              <a:gd name="connsiteY21" fmla="*/ 1213132 h 3318990"/>
              <a:gd name="connsiteX22" fmla="*/ 2024394 w 3416375"/>
              <a:gd name="connsiteY22" fmla="*/ 1366654 h 3318990"/>
              <a:gd name="connsiteX23" fmla="*/ 2565382 w 3416375"/>
              <a:gd name="connsiteY23" fmla="*/ 1480592 h 3318990"/>
              <a:gd name="connsiteX24" fmla="*/ 2969059 w 3416375"/>
              <a:gd name="connsiteY24" fmla="*/ 1546813 h 3318990"/>
              <a:gd name="connsiteX25" fmla="*/ 3095325 w 3416375"/>
              <a:gd name="connsiteY25" fmla="*/ 1648134 h 3318990"/>
              <a:gd name="connsiteX26" fmla="*/ 3090473 w 3416375"/>
              <a:gd name="connsiteY26" fmla="*/ 1728823 h 3318990"/>
              <a:gd name="connsiteX27" fmla="*/ 2930338 w 3416375"/>
              <a:gd name="connsiteY27" fmla="*/ 1879582 h 3318990"/>
              <a:gd name="connsiteX28" fmla="*/ 1997734 w 3416375"/>
              <a:gd name="connsiteY28" fmla="*/ 2441688 h 3318990"/>
              <a:gd name="connsiteX29" fmla="*/ 1487389 w 3416375"/>
              <a:gd name="connsiteY29" fmla="*/ 2729405 h 3318990"/>
              <a:gd name="connsiteX0" fmla="*/ 1487389 w 3416375"/>
              <a:gd name="connsiteY0" fmla="*/ 2729405 h 3318990"/>
              <a:gd name="connsiteX1" fmla="*/ 914333 w 3416375"/>
              <a:gd name="connsiteY1" fmla="*/ 3071134 h 3318990"/>
              <a:gd name="connsiteX2" fmla="*/ 588962 w 3416375"/>
              <a:gd name="connsiteY2" fmla="*/ 3318990 h 3318990"/>
              <a:gd name="connsiteX3" fmla="*/ 241877 w 3416375"/>
              <a:gd name="connsiteY3" fmla="*/ 3093885 h 3318990"/>
              <a:gd name="connsiteX4" fmla="*/ 0 w 3416375"/>
              <a:gd name="connsiteY4" fmla="*/ 2880365 h 3318990"/>
              <a:gd name="connsiteX5" fmla="*/ 1038433 w 3416375"/>
              <a:gd name="connsiteY5" fmla="*/ 2290829 h 3318990"/>
              <a:gd name="connsiteX6" fmla="*/ 1903378 w 3416375"/>
              <a:gd name="connsiteY6" fmla="*/ 1866538 h 3318990"/>
              <a:gd name="connsiteX7" fmla="*/ 2016412 w 3416375"/>
              <a:gd name="connsiteY7" fmla="*/ 1751573 h 3318990"/>
              <a:gd name="connsiteX8" fmla="*/ 2028573 w 3416375"/>
              <a:gd name="connsiteY8" fmla="*/ 1671123 h 3318990"/>
              <a:gd name="connsiteX9" fmla="*/ 1908157 w 3416375"/>
              <a:gd name="connsiteY9" fmla="*/ 1615731 h 3318990"/>
              <a:gd name="connsiteX10" fmla="*/ 1428013 w 3416375"/>
              <a:gd name="connsiteY10" fmla="*/ 1546813 h 3318990"/>
              <a:gd name="connsiteX11" fmla="*/ 1371976 w 3416375"/>
              <a:gd name="connsiteY11" fmla="*/ 1501312 h 3318990"/>
              <a:gd name="connsiteX12" fmla="*/ 1463819 w 3416375"/>
              <a:gd name="connsiteY12" fmla="*/ 1337566 h 3318990"/>
              <a:gd name="connsiteX13" fmla="*/ 1577450 w 3416375"/>
              <a:gd name="connsiteY13" fmla="*/ 1160045 h 3318990"/>
              <a:gd name="connsiteX14" fmla="*/ 1867624 w 3416375"/>
              <a:gd name="connsiteY14" fmla="*/ 902409 h 3318990"/>
              <a:gd name="connsiteX15" fmla="*/ 2347791 w 3416375"/>
              <a:gd name="connsiteY15" fmla="*/ 566042 h 3318990"/>
              <a:gd name="connsiteX16" fmla="*/ 3174612 w 3416375"/>
              <a:gd name="connsiteY16" fmla="*/ 30336 h 3318990"/>
              <a:gd name="connsiteX17" fmla="*/ 3412180 w 3416375"/>
              <a:gd name="connsiteY17" fmla="*/ 0 h 3318990"/>
              <a:gd name="connsiteX18" fmla="*/ 3309316 w 3416375"/>
              <a:gd name="connsiteY18" fmla="*/ 218562 h 3318990"/>
              <a:gd name="connsiteX19" fmla="*/ 3212712 w 3416375"/>
              <a:gd name="connsiteY19" fmla="*/ 420861 h 3318990"/>
              <a:gd name="connsiteX20" fmla="*/ 2815499 w 3416375"/>
              <a:gd name="connsiteY20" fmla="*/ 690880 h 3318990"/>
              <a:gd name="connsiteX21" fmla="*/ 2558113 w 3416375"/>
              <a:gd name="connsiteY21" fmla="*/ 841531 h 3318990"/>
              <a:gd name="connsiteX22" fmla="*/ 2091130 w 3416375"/>
              <a:gd name="connsiteY22" fmla="*/ 1213132 h 3318990"/>
              <a:gd name="connsiteX23" fmla="*/ 2024394 w 3416375"/>
              <a:gd name="connsiteY23" fmla="*/ 1366654 h 3318990"/>
              <a:gd name="connsiteX24" fmla="*/ 2565382 w 3416375"/>
              <a:gd name="connsiteY24" fmla="*/ 1480592 h 3318990"/>
              <a:gd name="connsiteX25" fmla="*/ 2969059 w 3416375"/>
              <a:gd name="connsiteY25" fmla="*/ 1546813 h 3318990"/>
              <a:gd name="connsiteX26" fmla="*/ 3095325 w 3416375"/>
              <a:gd name="connsiteY26" fmla="*/ 1648134 h 3318990"/>
              <a:gd name="connsiteX27" fmla="*/ 3090473 w 3416375"/>
              <a:gd name="connsiteY27" fmla="*/ 1728823 h 3318990"/>
              <a:gd name="connsiteX28" fmla="*/ 2930338 w 3416375"/>
              <a:gd name="connsiteY28" fmla="*/ 1879582 h 3318990"/>
              <a:gd name="connsiteX29" fmla="*/ 1997734 w 3416375"/>
              <a:gd name="connsiteY29" fmla="*/ 2441688 h 3318990"/>
              <a:gd name="connsiteX30" fmla="*/ 1487389 w 3416375"/>
              <a:gd name="connsiteY30" fmla="*/ 2729405 h 3318990"/>
              <a:gd name="connsiteX0" fmla="*/ 1487389 w 3416375"/>
              <a:gd name="connsiteY0" fmla="*/ 2729405 h 3318990"/>
              <a:gd name="connsiteX1" fmla="*/ 914333 w 3416375"/>
              <a:gd name="connsiteY1" fmla="*/ 3071134 h 3318990"/>
              <a:gd name="connsiteX2" fmla="*/ 588962 w 3416375"/>
              <a:gd name="connsiteY2" fmla="*/ 3318990 h 3318990"/>
              <a:gd name="connsiteX3" fmla="*/ 241877 w 3416375"/>
              <a:gd name="connsiteY3" fmla="*/ 3093885 h 3318990"/>
              <a:gd name="connsiteX4" fmla="*/ 0 w 3416375"/>
              <a:gd name="connsiteY4" fmla="*/ 2880365 h 3318990"/>
              <a:gd name="connsiteX5" fmla="*/ 1038433 w 3416375"/>
              <a:gd name="connsiteY5" fmla="*/ 2290829 h 3318990"/>
              <a:gd name="connsiteX6" fmla="*/ 1903378 w 3416375"/>
              <a:gd name="connsiteY6" fmla="*/ 1866538 h 3318990"/>
              <a:gd name="connsiteX7" fmla="*/ 2016412 w 3416375"/>
              <a:gd name="connsiteY7" fmla="*/ 1751573 h 3318990"/>
              <a:gd name="connsiteX8" fmla="*/ 2028573 w 3416375"/>
              <a:gd name="connsiteY8" fmla="*/ 1671123 h 3318990"/>
              <a:gd name="connsiteX9" fmla="*/ 1908157 w 3416375"/>
              <a:gd name="connsiteY9" fmla="*/ 1615731 h 3318990"/>
              <a:gd name="connsiteX10" fmla="*/ 1428013 w 3416375"/>
              <a:gd name="connsiteY10" fmla="*/ 1546813 h 3318990"/>
              <a:gd name="connsiteX11" fmla="*/ 1371976 w 3416375"/>
              <a:gd name="connsiteY11" fmla="*/ 1501312 h 3318990"/>
              <a:gd name="connsiteX12" fmla="*/ 1463819 w 3416375"/>
              <a:gd name="connsiteY12" fmla="*/ 1337566 h 3318990"/>
              <a:gd name="connsiteX13" fmla="*/ 1577450 w 3416375"/>
              <a:gd name="connsiteY13" fmla="*/ 1160045 h 3318990"/>
              <a:gd name="connsiteX14" fmla="*/ 1867624 w 3416375"/>
              <a:gd name="connsiteY14" fmla="*/ 902409 h 3318990"/>
              <a:gd name="connsiteX15" fmla="*/ 2347791 w 3416375"/>
              <a:gd name="connsiteY15" fmla="*/ 566042 h 3318990"/>
              <a:gd name="connsiteX16" fmla="*/ 3174612 w 3416375"/>
              <a:gd name="connsiteY16" fmla="*/ 30336 h 3318990"/>
              <a:gd name="connsiteX17" fmla="*/ 3412180 w 3416375"/>
              <a:gd name="connsiteY17" fmla="*/ 0 h 3318990"/>
              <a:gd name="connsiteX18" fmla="*/ 3309316 w 3416375"/>
              <a:gd name="connsiteY18" fmla="*/ 218562 h 3318990"/>
              <a:gd name="connsiteX19" fmla="*/ 3212712 w 3416375"/>
              <a:gd name="connsiteY19" fmla="*/ 420861 h 3318990"/>
              <a:gd name="connsiteX20" fmla="*/ 2815499 w 3416375"/>
              <a:gd name="connsiteY20" fmla="*/ 690880 h 3318990"/>
              <a:gd name="connsiteX21" fmla="*/ 2558113 w 3416375"/>
              <a:gd name="connsiteY21" fmla="*/ 841531 h 3318990"/>
              <a:gd name="connsiteX22" fmla="*/ 2091130 w 3416375"/>
              <a:gd name="connsiteY22" fmla="*/ 1213132 h 3318990"/>
              <a:gd name="connsiteX23" fmla="*/ 2016413 w 3416375"/>
              <a:gd name="connsiteY23" fmla="*/ 1304135 h 3318990"/>
              <a:gd name="connsiteX24" fmla="*/ 2024394 w 3416375"/>
              <a:gd name="connsiteY24" fmla="*/ 1366654 h 3318990"/>
              <a:gd name="connsiteX25" fmla="*/ 2565382 w 3416375"/>
              <a:gd name="connsiteY25" fmla="*/ 1480592 h 3318990"/>
              <a:gd name="connsiteX26" fmla="*/ 2969059 w 3416375"/>
              <a:gd name="connsiteY26" fmla="*/ 1546813 h 3318990"/>
              <a:gd name="connsiteX27" fmla="*/ 3095325 w 3416375"/>
              <a:gd name="connsiteY27" fmla="*/ 1648134 h 3318990"/>
              <a:gd name="connsiteX28" fmla="*/ 3090473 w 3416375"/>
              <a:gd name="connsiteY28" fmla="*/ 1728823 h 3318990"/>
              <a:gd name="connsiteX29" fmla="*/ 2930338 w 3416375"/>
              <a:gd name="connsiteY29" fmla="*/ 1879582 h 3318990"/>
              <a:gd name="connsiteX30" fmla="*/ 1997734 w 3416375"/>
              <a:gd name="connsiteY30" fmla="*/ 2441688 h 3318990"/>
              <a:gd name="connsiteX31" fmla="*/ 1487389 w 3416375"/>
              <a:gd name="connsiteY31" fmla="*/ 2729405 h 3318990"/>
              <a:gd name="connsiteX0" fmla="*/ 1487389 w 3416375"/>
              <a:gd name="connsiteY0" fmla="*/ 2729405 h 3318990"/>
              <a:gd name="connsiteX1" fmla="*/ 914333 w 3416375"/>
              <a:gd name="connsiteY1" fmla="*/ 3071134 h 3318990"/>
              <a:gd name="connsiteX2" fmla="*/ 588962 w 3416375"/>
              <a:gd name="connsiteY2" fmla="*/ 3318990 h 3318990"/>
              <a:gd name="connsiteX3" fmla="*/ 241877 w 3416375"/>
              <a:gd name="connsiteY3" fmla="*/ 3093885 h 3318990"/>
              <a:gd name="connsiteX4" fmla="*/ 0 w 3416375"/>
              <a:gd name="connsiteY4" fmla="*/ 2880365 h 3318990"/>
              <a:gd name="connsiteX5" fmla="*/ 1038433 w 3416375"/>
              <a:gd name="connsiteY5" fmla="*/ 2290829 h 3318990"/>
              <a:gd name="connsiteX6" fmla="*/ 1903378 w 3416375"/>
              <a:gd name="connsiteY6" fmla="*/ 1866538 h 3318990"/>
              <a:gd name="connsiteX7" fmla="*/ 2016412 w 3416375"/>
              <a:gd name="connsiteY7" fmla="*/ 1751573 h 3318990"/>
              <a:gd name="connsiteX8" fmla="*/ 2028573 w 3416375"/>
              <a:gd name="connsiteY8" fmla="*/ 1671123 h 3318990"/>
              <a:gd name="connsiteX9" fmla="*/ 1908157 w 3416375"/>
              <a:gd name="connsiteY9" fmla="*/ 1615731 h 3318990"/>
              <a:gd name="connsiteX10" fmla="*/ 1428013 w 3416375"/>
              <a:gd name="connsiteY10" fmla="*/ 1546813 h 3318990"/>
              <a:gd name="connsiteX11" fmla="*/ 1371976 w 3416375"/>
              <a:gd name="connsiteY11" fmla="*/ 1501312 h 3318990"/>
              <a:gd name="connsiteX12" fmla="*/ 1463819 w 3416375"/>
              <a:gd name="connsiteY12" fmla="*/ 1337566 h 3318990"/>
              <a:gd name="connsiteX13" fmla="*/ 1577450 w 3416375"/>
              <a:gd name="connsiteY13" fmla="*/ 1160045 h 3318990"/>
              <a:gd name="connsiteX14" fmla="*/ 1867624 w 3416375"/>
              <a:gd name="connsiteY14" fmla="*/ 902409 h 3318990"/>
              <a:gd name="connsiteX15" fmla="*/ 2347791 w 3416375"/>
              <a:gd name="connsiteY15" fmla="*/ 566042 h 3318990"/>
              <a:gd name="connsiteX16" fmla="*/ 3174612 w 3416375"/>
              <a:gd name="connsiteY16" fmla="*/ 30336 h 3318990"/>
              <a:gd name="connsiteX17" fmla="*/ 3412180 w 3416375"/>
              <a:gd name="connsiteY17" fmla="*/ 0 h 3318990"/>
              <a:gd name="connsiteX18" fmla="*/ 3309316 w 3416375"/>
              <a:gd name="connsiteY18" fmla="*/ 218562 h 3318990"/>
              <a:gd name="connsiteX19" fmla="*/ 3212712 w 3416375"/>
              <a:gd name="connsiteY19" fmla="*/ 420861 h 3318990"/>
              <a:gd name="connsiteX20" fmla="*/ 2815499 w 3416375"/>
              <a:gd name="connsiteY20" fmla="*/ 690880 h 3318990"/>
              <a:gd name="connsiteX21" fmla="*/ 2558113 w 3416375"/>
              <a:gd name="connsiteY21" fmla="*/ 841531 h 3318990"/>
              <a:gd name="connsiteX22" fmla="*/ 2091130 w 3416375"/>
              <a:gd name="connsiteY22" fmla="*/ 1213132 h 3318990"/>
              <a:gd name="connsiteX23" fmla="*/ 2016413 w 3416375"/>
              <a:gd name="connsiteY23" fmla="*/ 1304135 h 3318990"/>
              <a:gd name="connsiteX24" fmla="*/ 2024394 w 3416375"/>
              <a:gd name="connsiteY24" fmla="*/ 1366654 h 3318990"/>
              <a:gd name="connsiteX25" fmla="*/ 2119150 w 3416375"/>
              <a:gd name="connsiteY25" fmla="*/ 1425474 h 3318990"/>
              <a:gd name="connsiteX26" fmla="*/ 2565382 w 3416375"/>
              <a:gd name="connsiteY26" fmla="*/ 1480592 h 3318990"/>
              <a:gd name="connsiteX27" fmla="*/ 2969059 w 3416375"/>
              <a:gd name="connsiteY27" fmla="*/ 1546813 h 3318990"/>
              <a:gd name="connsiteX28" fmla="*/ 3095325 w 3416375"/>
              <a:gd name="connsiteY28" fmla="*/ 1648134 h 3318990"/>
              <a:gd name="connsiteX29" fmla="*/ 3090473 w 3416375"/>
              <a:gd name="connsiteY29" fmla="*/ 1728823 h 3318990"/>
              <a:gd name="connsiteX30" fmla="*/ 2930338 w 3416375"/>
              <a:gd name="connsiteY30" fmla="*/ 1879582 h 3318990"/>
              <a:gd name="connsiteX31" fmla="*/ 1997734 w 3416375"/>
              <a:gd name="connsiteY31" fmla="*/ 2441688 h 3318990"/>
              <a:gd name="connsiteX32" fmla="*/ 1487389 w 3416375"/>
              <a:gd name="connsiteY32" fmla="*/ 2729405 h 3318990"/>
              <a:gd name="connsiteX0" fmla="*/ 1487389 w 3416375"/>
              <a:gd name="connsiteY0" fmla="*/ 2729405 h 3318990"/>
              <a:gd name="connsiteX1" fmla="*/ 914333 w 3416375"/>
              <a:gd name="connsiteY1" fmla="*/ 3071134 h 3318990"/>
              <a:gd name="connsiteX2" fmla="*/ 588962 w 3416375"/>
              <a:gd name="connsiteY2" fmla="*/ 3318990 h 3318990"/>
              <a:gd name="connsiteX3" fmla="*/ 241877 w 3416375"/>
              <a:gd name="connsiteY3" fmla="*/ 3093885 h 3318990"/>
              <a:gd name="connsiteX4" fmla="*/ 0 w 3416375"/>
              <a:gd name="connsiteY4" fmla="*/ 2880365 h 3318990"/>
              <a:gd name="connsiteX5" fmla="*/ 1038433 w 3416375"/>
              <a:gd name="connsiteY5" fmla="*/ 2290829 h 3318990"/>
              <a:gd name="connsiteX6" fmla="*/ 1903378 w 3416375"/>
              <a:gd name="connsiteY6" fmla="*/ 1866538 h 3318990"/>
              <a:gd name="connsiteX7" fmla="*/ 2016412 w 3416375"/>
              <a:gd name="connsiteY7" fmla="*/ 1751573 h 3318990"/>
              <a:gd name="connsiteX8" fmla="*/ 2028573 w 3416375"/>
              <a:gd name="connsiteY8" fmla="*/ 1671123 h 3318990"/>
              <a:gd name="connsiteX9" fmla="*/ 1908157 w 3416375"/>
              <a:gd name="connsiteY9" fmla="*/ 1615731 h 3318990"/>
              <a:gd name="connsiteX10" fmla="*/ 1428013 w 3416375"/>
              <a:gd name="connsiteY10" fmla="*/ 1546813 h 3318990"/>
              <a:gd name="connsiteX11" fmla="*/ 1371976 w 3416375"/>
              <a:gd name="connsiteY11" fmla="*/ 1501312 h 3318990"/>
              <a:gd name="connsiteX12" fmla="*/ 1577450 w 3416375"/>
              <a:gd name="connsiteY12" fmla="*/ 1160045 h 3318990"/>
              <a:gd name="connsiteX13" fmla="*/ 1867624 w 3416375"/>
              <a:gd name="connsiteY13" fmla="*/ 902409 h 3318990"/>
              <a:gd name="connsiteX14" fmla="*/ 2347791 w 3416375"/>
              <a:gd name="connsiteY14" fmla="*/ 566042 h 3318990"/>
              <a:gd name="connsiteX15" fmla="*/ 3174612 w 3416375"/>
              <a:gd name="connsiteY15" fmla="*/ 30336 h 3318990"/>
              <a:gd name="connsiteX16" fmla="*/ 3412180 w 3416375"/>
              <a:gd name="connsiteY16" fmla="*/ 0 h 3318990"/>
              <a:gd name="connsiteX17" fmla="*/ 3309316 w 3416375"/>
              <a:gd name="connsiteY17" fmla="*/ 218562 h 3318990"/>
              <a:gd name="connsiteX18" fmla="*/ 3212712 w 3416375"/>
              <a:gd name="connsiteY18" fmla="*/ 420861 h 3318990"/>
              <a:gd name="connsiteX19" fmla="*/ 2815499 w 3416375"/>
              <a:gd name="connsiteY19" fmla="*/ 690880 h 3318990"/>
              <a:gd name="connsiteX20" fmla="*/ 2558113 w 3416375"/>
              <a:gd name="connsiteY20" fmla="*/ 841531 h 3318990"/>
              <a:gd name="connsiteX21" fmla="*/ 2091130 w 3416375"/>
              <a:gd name="connsiteY21" fmla="*/ 1213132 h 3318990"/>
              <a:gd name="connsiteX22" fmla="*/ 2016413 w 3416375"/>
              <a:gd name="connsiteY22" fmla="*/ 1304135 h 3318990"/>
              <a:gd name="connsiteX23" fmla="*/ 2024394 w 3416375"/>
              <a:gd name="connsiteY23" fmla="*/ 1366654 h 3318990"/>
              <a:gd name="connsiteX24" fmla="*/ 2119150 w 3416375"/>
              <a:gd name="connsiteY24" fmla="*/ 1425474 h 3318990"/>
              <a:gd name="connsiteX25" fmla="*/ 2565382 w 3416375"/>
              <a:gd name="connsiteY25" fmla="*/ 1480592 h 3318990"/>
              <a:gd name="connsiteX26" fmla="*/ 2969059 w 3416375"/>
              <a:gd name="connsiteY26" fmla="*/ 1546813 h 3318990"/>
              <a:gd name="connsiteX27" fmla="*/ 3095325 w 3416375"/>
              <a:gd name="connsiteY27" fmla="*/ 1648134 h 3318990"/>
              <a:gd name="connsiteX28" fmla="*/ 3090473 w 3416375"/>
              <a:gd name="connsiteY28" fmla="*/ 1728823 h 3318990"/>
              <a:gd name="connsiteX29" fmla="*/ 2930338 w 3416375"/>
              <a:gd name="connsiteY29" fmla="*/ 1879582 h 3318990"/>
              <a:gd name="connsiteX30" fmla="*/ 1997734 w 3416375"/>
              <a:gd name="connsiteY30" fmla="*/ 2441688 h 3318990"/>
              <a:gd name="connsiteX31" fmla="*/ 1487389 w 3416375"/>
              <a:gd name="connsiteY31" fmla="*/ 2729405 h 3318990"/>
              <a:gd name="connsiteX0" fmla="*/ 1487389 w 3416375"/>
              <a:gd name="connsiteY0" fmla="*/ 2729405 h 3318990"/>
              <a:gd name="connsiteX1" fmla="*/ 914333 w 3416375"/>
              <a:gd name="connsiteY1" fmla="*/ 3071134 h 3318990"/>
              <a:gd name="connsiteX2" fmla="*/ 588962 w 3416375"/>
              <a:gd name="connsiteY2" fmla="*/ 3318990 h 3318990"/>
              <a:gd name="connsiteX3" fmla="*/ 241877 w 3416375"/>
              <a:gd name="connsiteY3" fmla="*/ 3093885 h 3318990"/>
              <a:gd name="connsiteX4" fmla="*/ 0 w 3416375"/>
              <a:gd name="connsiteY4" fmla="*/ 2880365 h 3318990"/>
              <a:gd name="connsiteX5" fmla="*/ 1038433 w 3416375"/>
              <a:gd name="connsiteY5" fmla="*/ 2290829 h 3318990"/>
              <a:gd name="connsiteX6" fmla="*/ 1903378 w 3416375"/>
              <a:gd name="connsiteY6" fmla="*/ 1866538 h 3318990"/>
              <a:gd name="connsiteX7" fmla="*/ 2016412 w 3416375"/>
              <a:gd name="connsiteY7" fmla="*/ 1751573 h 3318990"/>
              <a:gd name="connsiteX8" fmla="*/ 2028573 w 3416375"/>
              <a:gd name="connsiteY8" fmla="*/ 1671123 h 3318990"/>
              <a:gd name="connsiteX9" fmla="*/ 1908157 w 3416375"/>
              <a:gd name="connsiteY9" fmla="*/ 1615731 h 3318990"/>
              <a:gd name="connsiteX10" fmla="*/ 1428013 w 3416375"/>
              <a:gd name="connsiteY10" fmla="*/ 1546813 h 3318990"/>
              <a:gd name="connsiteX11" fmla="*/ 1371977 w 3416375"/>
              <a:gd name="connsiteY11" fmla="*/ 1501312 h 3318990"/>
              <a:gd name="connsiteX12" fmla="*/ 1577450 w 3416375"/>
              <a:gd name="connsiteY12" fmla="*/ 1160045 h 3318990"/>
              <a:gd name="connsiteX13" fmla="*/ 1867624 w 3416375"/>
              <a:gd name="connsiteY13" fmla="*/ 902409 h 3318990"/>
              <a:gd name="connsiteX14" fmla="*/ 2347791 w 3416375"/>
              <a:gd name="connsiteY14" fmla="*/ 566042 h 3318990"/>
              <a:gd name="connsiteX15" fmla="*/ 3174612 w 3416375"/>
              <a:gd name="connsiteY15" fmla="*/ 30336 h 3318990"/>
              <a:gd name="connsiteX16" fmla="*/ 3412180 w 3416375"/>
              <a:gd name="connsiteY16" fmla="*/ 0 h 3318990"/>
              <a:gd name="connsiteX17" fmla="*/ 3309316 w 3416375"/>
              <a:gd name="connsiteY17" fmla="*/ 218562 h 3318990"/>
              <a:gd name="connsiteX18" fmla="*/ 3212712 w 3416375"/>
              <a:gd name="connsiteY18" fmla="*/ 420861 h 3318990"/>
              <a:gd name="connsiteX19" fmla="*/ 2815499 w 3416375"/>
              <a:gd name="connsiteY19" fmla="*/ 690880 h 3318990"/>
              <a:gd name="connsiteX20" fmla="*/ 2558113 w 3416375"/>
              <a:gd name="connsiteY20" fmla="*/ 841531 h 3318990"/>
              <a:gd name="connsiteX21" fmla="*/ 2091130 w 3416375"/>
              <a:gd name="connsiteY21" fmla="*/ 1213132 h 3318990"/>
              <a:gd name="connsiteX22" fmla="*/ 2016413 w 3416375"/>
              <a:gd name="connsiteY22" fmla="*/ 1304135 h 3318990"/>
              <a:gd name="connsiteX23" fmla="*/ 2024394 w 3416375"/>
              <a:gd name="connsiteY23" fmla="*/ 1366654 h 3318990"/>
              <a:gd name="connsiteX24" fmla="*/ 2119150 w 3416375"/>
              <a:gd name="connsiteY24" fmla="*/ 1425474 h 3318990"/>
              <a:gd name="connsiteX25" fmla="*/ 2565382 w 3416375"/>
              <a:gd name="connsiteY25" fmla="*/ 1480592 h 3318990"/>
              <a:gd name="connsiteX26" fmla="*/ 2969059 w 3416375"/>
              <a:gd name="connsiteY26" fmla="*/ 1546813 h 3318990"/>
              <a:gd name="connsiteX27" fmla="*/ 3095325 w 3416375"/>
              <a:gd name="connsiteY27" fmla="*/ 1648134 h 3318990"/>
              <a:gd name="connsiteX28" fmla="*/ 3090473 w 3416375"/>
              <a:gd name="connsiteY28" fmla="*/ 1728823 h 3318990"/>
              <a:gd name="connsiteX29" fmla="*/ 2930338 w 3416375"/>
              <a:gd name="connsiteY29" fmla="*/ 1879582 h 3318990"/>
              <a:gd name="connsiteX30" fmla="*/ 1997734 w 3416375"/>
              <a:gd name="connsiteY30" fmla="*/ 2441688 h 3318990"/>
              <a:gd name="connsiteX31" fmla="*/ 1487389 w 3416375"/>
              <a:gd name="connsiteY31" fmla="*/ 2729405 h 3318990"/>
              <a:gd name="connsiteX0" fmla="*/ 1487389 w 3416375"/>
              <a:gd name="connsiteY0" fmla="*/ 2729405 h 3318990"/>
              <a:gd name="connsiteX1" fmla="*/ 914333 w 3416375"/>
              <a:gd name="connsiteY1" fmla="*/ 3071134 h 3318990"/>
              <a:gd name="connsiteX2" fmla="*/ 588962 w 3416375"/>
              <a:gd name="connsiteY2" fmla="*/ 3318990 h 3318990"/>
              <a:gd name="connsiteX3" fmla="*/ 241877 w 3416375"/>
              <a:gd name="connsiteY3" fmla="*/ 3093885 h 3318990"/>
              <a:gd name="connsiteX4" fmla="*/ 0 w 3416375"/>
              <a:gd name="connsiteY4" fmla="*/ 2880365 h 3318990"/>
              <a:gd name="connsiteX5" fmla="*/ 1038433 w 3416375"/>
              <a:gd name="connsiteY5" fmla="*/ 2290829 h 3318990"/>
              <a:gd name="connsiteX6" fmla="*/ 1903378 w 3416375"/>
              <a:gd name="connsiteY6" fmla="*/ 1866538 h 3318990"/>
              <a:gd name="connsiteX7" fmla="*/ 2016412 w 3416375"/>
              <a:gd name="connsiteY7" fmla="*/ 1751573 h 3318990"/>
              <a:gd name="connsiteX8" fmla="*/ 2028573 w 3416375"/>
              <a:gd name="connsiteY8" fmla="*/ 1671123 h 3318990"/>
              <a:gd name="connsiteX9" fmla="*/ 1908157 w 3416375"/>
              <a:gd name="connsiteY9" fmla="*/ 1615731 h 3318990"/>
              <a:gd name="connsiteX10" fmla="*/ 1428013 w 3416375"/>
              <a:gd name="connsiteY10" fmla="*/ 1546813 h 3318990"/>
              <a:gd name="connsiteX11" fmla="*/ 1577450 w 3416375"/>
              <a:gd name="connsiteY11" fmla="*/ 1160045 h 3318990"/>
              <a:gd name="connsiteX12" fmla="*/ 1867624 w 3416375"/>
              <a:gd name="connsiteY12" fmla="*/ 902409 h 3318990"/>
              <a:gd name="connsiteX13" fmla="*/ 2347791 w 3416375"/>
              <a:gd name="connsiteY13" fmla="*/ 566042 h 3318990"/>
              <a:gd name="connsiteX14" fmla="*/ 3174612 w 3416375"/>
              <a:gd name="connsiteY14" fmla="*/ 30336 h 3318990"/>
              <a:gd name="connsiteX15" fmla="*/ 3412180 w 3416375"/>
              <a:gd name="connsiteY15" fmla="*/ 0 h 3318990"/>
              <a:gd name="connsiteX16" fmla="*/ 3309316 w 3416375"/>
              <a:gd name="connsiteY16" fmla="*/ 218562 h 3318990"/>
              <a:gd name="connsiteX17" fmla="*/ 3212712 w 3416375"/>
              <a:gd name="connsiteY17" fmla="*/ 420861 h 3318990"/>
              <a:gd name="connsiteX18" fmla="*/ 2815499 w 3416375"/>
              <a:gd name="connsiteY18" fmla="*/ 690880 h 3318990"/>
              <a:gd name="connsiteX19" fmla="*/ 2558113 w 3416375"/>
              <a:gd name="connsiteY19" fmla="*/ 841531 h 3318990"/>
              <a:gd name="connsiteX20" fmla="*/ 2091130 w 3416375"/>
              <a:gd name="connsiteY20" fmla="*/ 1213132 h 3318990"/>
              <a:gd name="connsiteX21" fmla="*/ 2016413 w 3416375"/>
              <a:gd name="connsiteY21" fmla="*/ 1304135 h 3318990"/>
              <a:gd name="connsiteX22" fmla="*/ 2024394 w 3416375"/>
              <a:gd name="connsiteY22" fmla="*/ 1366654 h 3318990"/>
              <a:gd name="connsiteX23" fmla="*/ 2119150 w 3416375"/>
              <a:gd name="connsiteY23" fmla="*/ 1425474 h 3318990"/>
              <a:gd name="connsiteX24" fmla="*/ 2565382 w 3416375"/>
              <a:gd name="connsiteY24" fmla="*/ 1480592 h 3318990"/>
              <a:gd name="connsiteX25" fmla="*/ 2969059 w 3416375"/>
              <a:gd name="connsiteY25" fmla="*/ 1546813 h 3318990"/>
              <a:gd name="connsiteX26" fmla="*/ 3095325 w 3416375"/>
              <a:gd name="connsiteY26" fmla="*/ 1648134 h 3318990"/>
              <a:gd name="connsiteX27" fmla="*/ 3090473 w 3416375"/>
              <a:gd name="connsiteY27" fmla="*/ 1728823 h 3318990"/>
              <a:gd name="connsiteX28" fmla="*/ 2930338 w 3416375"/>
              <a:gd name="connsiteY28" fmla="*/ 1879582 h 3318990"/>
              <a:gd name="connsiteX29" fmla="*/ 1997734 w 3416375"/>
              <a:gd name="connsiteY29" fmla="*/ 2441688 h 3318990"/>
              <a:gd name="connsiteX30" fmla="*/ 1487389 w 3416375"/>
              <a:gd name="connsiteY30" fmla="*/ 2729405 h 3318990"/>
              <a:gd name="connsiteX0" fmla="*/ 1487389 w 3416375"/>
              <a:gd name="connsiteY0" fmla="*/ 2729405 h 3318990"/>
              <a:gd name="connsiteX1" fmla="*/ 914333 w 3416375"/>
              <a:gd name="connsiteY1" fmla="*/ 3071134 h 3318990"/>
              <a:gd name="connsiteX2" fmla="*/ 588962 w 3416375"/>
              <a:gd name="connsiteY2" fmla="*/ 3318990 h 3318990"/>
              <a:gd name="connsiteX3" fmla="*/ 241877 w 3416375"/>
              <a:gd name="connsiteY3" fmla="*/ 3093885 h 3318990"/>
              <a:gd name="connsiteX4" fmla="*/ 0 w 3416375"/>
              <a:gd name="connsiteY4" fmla="*/ 2880365 h 3318990"/>
              <a:gd name="connsiteX5" fmla="*/ 1038433 w 3416375"/>
              <a:gd name="connsiteY5" fmla="*/ 2290829 h 3318990"/>
              <a:gd name="connsiteX6" fmla="*/ 1903378 w 3416375"/>
              <a:gd name="connsiteY6" fmla="*/ 1866538 h 3318990"/>
              <a:gd name="connsiteX7" fmla="*/ 2016412 w 3416375"/>
              <a:gd name="connsiteY7" fmla="*/ 1751573 h 3318990"/>
              <a:gd name="connsiteX8" fmla="*/ 2028573 w 3416375"/>
              <a:gd name="connsiteY8" fmla="*/ 1671123 h 3318990"/>
              <a:gd name="connsiteX9" fmla="*/ 1908157 w 3416375"/>
              <a:gd name="connsiteY9" fmla="*/ 1615731 h 3318990"/>
              <a:gd name="connsiteX10" fmla="*/ 1428013 w 3416375"/>
              <a:gd name="connsiteY10" fmla="*/ 1546813 h 3318990"/>
              <a:gd name="connsiteX11" fmla="*/ 1385276 w 3416375"/>
              <a:gd name="connsiteY11" fmla="*/ 1451987 h 3318990"/>
              <a:gd name="connsiteX12" fmla="*/ 1577450 w 3416375"/>
              <a:gd name="connsiteY12" fmla="*/ 1160045 h 3318990"/>
              <a:gd name="connsiteX13" fmla="*/ 1867624 w 3416375"/>
              <a:gd name="connsiteY13" fmla="*/ 902409 h 3318990"/>
              <a:gd name="connsiteX14" fmla="*/ 2347791 w 3416375"/>
              <a:gd name="connsiteY14" fmla="*/ 566042 h 3318990"/>
              <a:gd name="connsiteX15" fmla="*/ 3174612 w 3416375"/>
              <a:gd name="connsiteY15" fmla="*/ 30336 h 3318990"/>
              <a:gd name="connsiteX16" fmla="*/ 3412180 w 3416375"/>
              <a:gd name="connsiteY16" fmla="*/ 0 h 3318990"/>
              <a:gd name="connsiteX17" fmla="*/ 3309316 w 3416375"/>
              <a:gd name="connsiteY17" fmla="*/ 218562 h 3318990"/>
              <a:gd name="connsiteX18" fmla="*/ 3212712 w 3416375"/>
              <a:gd name="connsiteY18" fmla="*/ 420861 h 3318990"/>
              <a:gd name="connsiteX19" fmla="*/ 2815499 w 3416375"/>
              <a:gd name="connsiteY19" fmla="*/ 690880 h 3318990"/>
              <a:gd name="connsiteX20" fmla="*/ 2558113 w 3416375"/>
              <a:gd name="connsiteY20" fmla="*/ 841531 h 3318990"/>
              <a:gd name="connsiteX21" fmla="*/ 2091130 w 3416375"/>
              <a:gd name="connsiteY21" fmla="*/ 1213132 h 3318990"/>
              <a:gd name="connsiteX22" fmla="*/ 2016413 w 3416375"/>
              <a:gd name="connsiteY22" fmla="*/ 1304135 h 3318990"/>
              <a:gd name="connsiteX23" fmla="*/ 2024394 w 3416375"/>
              <a:gd name="connsiteY23" fmla="*/ 1366654 h 3318990"/>
              <a:gd name="connsiteX24" fmla="*/ 2119150 w 3416375"/>
              <a:gd name="connsiteY24" fmla="*/ 1425474 h 3318990"/>
              <a:gd name="connsiteX25" fmla="*/ 2565382 w 3416375"/>
              <a:gd name="connsiteY25" fmla="*/ 1480592 h 3318990"/>
              <a:gd name="connsiteX26" fmla="*/ 2969059 w 3416375"/>
              <a:gd name="connsiteY26" fmla="*/ 1546813 h 3318990"/>
              <a:gd name="connsiteX27" fmla="*/ 3095325 w 3416375"/>
              <a:gd name="connsiteY27" fmla="*/ 1648134 h 3318990"/>
              <a:gd name="connsiteX28" fmla="*/ 3090473 w 3416375"/>
              <a:gd name="connsiteY28" fmla="*/ 1728823 h 3318990"/>
              <a:gd name="connsiteX29" fmla="*/ 2930338 w 3416375"/>
              <a:gd name="connsiteY29" fmla="*/ 1879582 h 3318990"/>
              <a:gd name="connsiteX30" fmla="*/ 1997734 w 3416375"/>
              <a:gd name="connsiteY30" fmla="*/ 2441688 h 3318990"/>
              <a:gd name="connsiteX31" fmla="*/ 1487389 w 3416375"/>
              <a:gd name="connsiteY31" fmla="*/ 2729405 h 3318990"/>
              <a:gd name="connsiteX0" fmla="*/ 1487389 w 3416375"/>
              <a:gd name="connsiteY0" fmla="*/ 2729405 h 3318990"/>
              <a:gd name="connsiteX1" fmla="*/ 914333 w 3416375"/>
              <a:gd name="connsiteY1" fmla="*/ 3071134 h 3318990"/>
              <a:gd name="connsiteX2" fmla="*/ 588962 w 3416375"/>
              <a:gd name="connsiteY2" fmla="*/ 3318990 h 3318990"/>
              <a:gd name="connsiteX3" fmla="*/ 241877 w 3416375"/>
              <a:gd name="connsiteY3" fmla="*/ 3093885 h 3318990"/>
              <a:gd name="connsiteX4" fmla="*/ 0 w 3416375"/>
              <a:gd name="connsiteY4" fmla="*/ 2880365 h 3318990"/>
              <a:gd name="connsiteX5" fmla="*/ 1038433 w 3416375"/>
              <a:gd name="connsiteY5" fmla="*/ 2290829 h 3318990"/>
              <a:gd name="connsiteX6" fmla="*/ 1903378 w 3416375"/>
              <a:gd name="connsiteY6" fmla="*/ 1866538 h 3318990"/>
              <a:gd name="connsiteX7" fmla="*/ 2016412 w 3416375"/>
              <a:gd name="connsiteY7" fmla="*/ 1751573 h 3318990"/>
              <a:gd name="connsiteX8" fmla="*/ 2028573 w 3416375"/>
              <a:gd name="connsiteY8" fmla="*/ 1671123 h 3318990"/>
              <a:gd name="connsiteX9" fmla="*/ 1908157 w 3416375"/>
              <a:gd name="connsiteY9" fmla="*/ 1615731 h 3318990"/>
              <a:gd name="connsiteX10" fmla="*/ 1428013 w 3416375"/>
              <a:gd name="connsiteY10" fmla="*/ 1546813 h 3318990"/>
              <a:gd name="connsiteX11" fmla="*/ 1385276 w 3416375"/>
              <a:gd name="connsiteY11" fmla="*/ 1451987 h 3318990"/>
              <a:gd name="connsiteX12" fmla="*/ 1577450 w 3416375"/>
              <a:gd name="connsiteY12" fmla="*/ 1160045 h 3318990"/>
              <a:gd name="connsiteX13" fmla="*/ 1867624 w 3416375"/>
              <a:gd name="connsiteY13" fmla="*/ 902409 h 3318990"/>
              <a:gd name="connsiteX14" fmla="*/ 2347791 w 3416375"/>
              <a:gd name="connsiteY14" fmla="*/ 566042 h 3318990"/>
              <a:gd name="connsiteX15" fmla="*/ 3174612 w 3416375"/>
              <a:gd name="connsiteY15" fmla="*/ 30336 h 3318990"/>
              <a:gd name="connsiteX16" fmla="*/ 3412180 w 3416375"/>
              <a:gd name="connsiteY16" fmla="*/ 0 h 3318990"/>
              <a:gd name="connsiteX17" fmla="*/ 3309316 w 3416375"/>
              <a:gd name="connsiteY17" fmla="*/ 218562 h 3318990"/>
              <a:gd name="connsiteX18" fmla="*/ 3212712 w 3416375"/>
              <a:gd name="connsiteY18" fmla="*/ 420861 h 3318990"/>
              <a:gd name="connsiteX19" fmla="*/ 2815499 w 3416375"/>
              <a:gd name="connsiteY19" fmla="*/ 690880 h 3318990"/>
              <a:gd name="connsiteX20" fmla="*/ 2558113 w 3416375"/>
              <a:gd name="connsiteY20" fmla="*/ 841531 h 3318990"/>
              <a:gd name="connsiteX21" fmla="*/ 2091130 w 3416375"/>
              <a:gd name="connsiteY21" fmla="*/ 1213132 h 3318990"/>
              <a:gd name="connsiteX22" fmla="*/ 2016413 w 3416375"/>
              <a:gd name="connsiteY22" fmla="*/ 1304135 h 3318990"/>
              <a:gd name="connsiteX23" fmla="*/ 2024394 w 3416375"/>
              <a:gd name="connsiteY23" fmla="*/ 1366654 h 3318990"/>
              <a:gd name="connsiteX24" fmla="*/ 2119150 w 3416375"/>
              <a:gd name="connsiteY24" fmla="*/ 1425474 h 3318990"/>
              <a:gd name="connsiteX25" fmla="*/ 2565382 w 3416375"/>
              <a:gd name="connsiteY25" fmla="*/ 1480592 h 3318990"/>
              <a:gd name="connsiteX26" fmla="*/ 2969059 w 3416375"/>
              <a:gd name="connsiteY26" fmla="*/ 1546813 h 3318990"/>
              <a:gd name="connsiteX27" fmla="*/ 3095325 w 3416375"/>
              <a:gd name="connsiteY27" fmla="*/ 1648134 h 3318990"/>
              <a:gd name="connsiteX28" fmla="*/ 3090473 w 3416375"/>
              <a:gd name="connsiteY28" fmla="*/ 1728823 h 3318990"/>
              <a:gd name="connsiteX29" fmla="*/ 2930338 w 3416375"/>
              <a:gd name="connsiteY29" fmla="*/ 1879582 h 3318990"/>
              <a:gd name="connsiteX30" fmla="*/ 1997734 w 3416375"/>
              <a:gd name="connsiteY30" fmla="*/ 2441688 h 3318990"/>
              <a:gd name="connsiteX31" fmla="*/ 1487389 w 3416375"/>
              <a:gd name="connsiteY31" fmla="*/ 2729405 h 331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16375" h="3318990">
                <a:moveTo>
                  <a:pt x="1487389" y="2729405"/>
                </a:moveTo>
                <a:cubicBezTo>
                  <a:pt x="1308824" y="2843315"/>
                  <a:pt x="1092898" y="2957224"/>
                  <a:pt x="914333" y="3071134"/>
                </a:cubicBezTo>
                <a:lnTo>
                  <a:pt x="588962" y="3318990"/>
                </a:lnTo>
                <a:cubicBezTo>
                  <a:pt x="370531" y="3173174"/>
                  <a:pt x="460308" y="3239701"/>
                  <a:pt x="241877" y="3093885"/>
                </a:cubicBezTo>
                <a:lnTo>
                  <a:pt x="0" y="2880365"/>
                </a:lnTo>
                <a:lnTo>
                  <a:pt x="1038433" y="2290829"/>
                </a:lnTo>
                <a:lnTo>
                  <a:pt x="1903378" y="1866538"/>
                </a:lnTo>
                <a:cubicBezTo>
                  <a:pt x="1931716" y="1820633"/>
                  <a:pt x="1988074" y="1797478"/>
                  <a:pt x="2016412" y="1751573"/>
                </a:cubicBezTo>
                <a:lnTo>
                  <a:pt x="2028573" y="1671123"/>
                </a:lnTo>
                <a:lnTo>
                  <a:pt x="1908157" y="1615731"/>
                </a:lnTo>
                <a:lnTo>
                  <a:pt x="1428013" y="1546813"/>
                </a:lnTo>
                <a:cubicBezTo>
                  <a:pt x="1345038" y="1519522"/>
                  <a:pt x="1380395" y="1516448"/>
                  <a:pt x="1385276" y="1451987"/>
                </a:cubicBezTo>
                <a:cubicBezTo>
                  <a:pt x="1410182" y="1387526"/>
                  <a:pt x="1501230" y="1251641"/>
                  <a:pt x="1577450" y="1160045"/>
                </a:cubicBezTo>
                <a:lnTo>
                  <a:pt x="1867624" y="902409"/>
                </a:lnTo>
                <a:lnTo>
                  <a:pt x="2347791" y="566042"/>
                </a:lnTo>
                <a:lnTo>
                  <a:pt x="3174612" y="30336"/>
                </a:lnTo>
                <a:lnTo>
                  <a:pt x="3412180" y="0"/>
                </a:lnTo>
                <a:cubicBezTo>
                  <a:pt x="3437929" y="37397"/>
                  <a:pt x="3337891" y="153475"/>
                  <a:pt x="3309316" y="218562"/>
                </a:cubicBezTo>
                <a:cubicBezTo>
                  <a:pt x="3280741" y="283649"/>
                  <a:pt x="3288788" y="343405"/>
                  <a:pt x="3212712" y="420861"/>
                </a:cubicBezTo>
                <a:cubicBezTo>
                  <a:pt x="3106408" y="522240"/>
                  <a:pt x="2921803" y="589501"/>
                  <a:pt x="2815499" y="690880"/>
                </a:cubicBezTo>
                <a:cubicBezTo>
                  <a:pt x="2712626" y="766047"/>
                  <a:pt x="2678841" y="754489"/>
                  <a:pt x="2558113" y="841531"/>
                </a:cubicBezTo>
                <a:cubicBezTo>
                  <a:pt x="2437385" y="928573"/>
                  <a:pt x="2175187" y="1138559"/>
                  <a:pt x="2091130" y="1213132"/>
                </a:cubicBezTo>
                <a:cubicBezTo>
                  <a:pt x="2078677" y="1238411"/>
                  <a:pt x="2028866" y="1278856"/>
                  <a:pt x="2016413" y="1304135"/>
                </a:cubicBezTo>
                <a:cubicBezTo>
                  <a:pt x="2019073" y="1324975"/>
                  <a:pt x="2007271" y="1346431"/>
                  <a:pt x="2024394" y="1366654"/>
                </a:cubicBezTo>
                <a:cubicBezTo>
                  <a:pt x="2041517" y="1386877"/>
                  <a:pt x="2028985" y="1406484"/>
                  <a:pt x="2119150" y="1425474"/>
                </a:cubicBezTo>
                <a:cubicBezTo>
                  <a:pt x="2209315" y="1444464"/>
                  <a:pt x="2426844" y="1455313"/>
                  <a:pt x="2565382" y="1480592"/>
                </a:cubicBezTo>
                <a:cubicBezTo>
                  <a:pt x="2722826" y="1509354"/>
                  <a:pt x="2880735" y="1518889"/>
                  <a:pt x="2969059" y="1546813"/>
                </a:cubicBezTo>
                <a:cubicBezTo>
                  <a:pt x="3057383" y="1574737"/>
                  <a:pt x="3071976" y="1621591"/>
                  <a:pt x="3095325" y="1648134"/>
                </a:cubicBezTo>
                <a:cubicBezTo>
                  <a:pt x="3081255" y="1672502"/>
                  <a:pt x="3104543" y="1704455"/>
                  <a:pt x="3090473" y="1728823"/>
                </a:cubicBezTo>
                <a:lnTo>
                  <a:pt x="2930338" y="1879582"/>
                </a:lnTo>
                <a:cubicBezTo>
                  <a:pt x="2755998" y="1998393"/>
                  <a:pt x="2238225" y="2300051"/>
                  <a:pt x="1997734" y="2441688"/>
                </a:cubicBezTo>
                <a:cubicBezTo>
                  <a:pt x="1757243" y="2583325"/>
                  <a:pt x="1729967" y="2583188"/>
                  <a:pt x="1487389" y="2729405"/>
                </a:cubicBezTo>
                <a:close/>
              </a:path>
            </a:pathLst>
          </a:custGeom>
          <a:gradFill>
            <a:gsLst>
              <a:gs pos="38000">
                <a:srgbClr val="FF0000">
                  <a:alpha val="64000"/>
                </a:srgbClr>
              </a:gs>
              <a:gs pos="75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3331427" y="148130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  <a:latin typeface="Calibri" pitchFamily="34" charset="0"/>
              </a:rPr>
              <a:t>AVENTUREIROS</a:t>
            </a:r>
            <a:endParaRPr lang="pt-BR" sz="2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311860" y="384188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  <a:latin typeface="Calibri" pitchFamily="34" charset="0"/>
              </a:rPr>
              <a:t>DO  SABER</a:t>
            </a:r>
            <a:endParaRPr lang="pt-BR" sz="2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660232" y="5013176"/>
            <a:ext cx="1700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solidFill>
                  <a:srgbClr val="0070C0"/>
                </a:solidFill>
              </a:rPr>
              <a:t>4ºE</a:t>
            </a:r>
            <a:endParaRPr lang="pt-BR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3" presetClass="entr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/>
          <a:stretch/>
        </p:blipFill>
        <p:spPr>
          <a:xfrm>
            <a:off x="-323851" y="-46484"/>
            <a:ext cx="9447685" cy="700387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223" y="5163386"/>
            <a:ext cx="1118767" cy="9645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2" y="4436945"/>
            <a:ext cx="1511390" cy="169095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767168"/>
            <a:ext cx="2304256" cy="27671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36912"/>
            <a:ext cx="2472236" cy="32849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42" y="4069202"/>
            <a:ext cx="1409328" cy="217597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217865"/>
            <a:ext cx="864096" cy="10273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62" y="5433057"/>
            <a:ext cx="302061" cy="29846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301" y="6244434"/>
            <a:ext cx="302061" cy="29846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06" y="6191565"/>
            <a:ext cx="302061" cy="29846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967" y="4458783"/>
            <a:ext cx="302061" cy="29846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170" y="3919969"/>
            <a:ext cx="302061" cy="29846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05" y="1813477"/>
            <a:ext cx="302061" cy="29846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24" y="1215270"/>
            <a:ext cx="356192" cy="35195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73" y="548680"/>
            <a:ext cx="302061" cy="29846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61" y="999545"/>
            <a:ext cx="302061" cy="29846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96983"/>
            <a:ext cx="360040" cy="355754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5" y="1356648"/>
            <a:ext cx="382583" cy="378028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39" y="2636912"/>
            <a:ext cx="363124" cy="358801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1" y="2806551"/>
            <a:ext cx="382583" cy="37802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2" y="4374032"/>
            <a:ext cx="382583" cy="37802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016122"/>
            <a:ext cx="363124" cy="358801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339845" y="5982198"/>
            <a:ext cx="1700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</a:rPr>
              <a:t>2ºB</a:t>
            </a:r>
            <a:endParaRPr lang="pt-BR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57"/>
            <a:ext cx="9362719" cy="6850943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3670063" y="3356992"/>
            <a:ext cx="3062177" cy="3429000"/>
          </a:xfrm>
          <a:custGeom>
            <a:avLst/>
            <a:gdLst>
              <a:gd name="connsiteX0" fmla="*/ 1020726 w 3062177"/>
              <a:gd name="connsiteY0" fmla="*/ 0 h 3306726"/>
              <a:gd name="connsiteX1" fmla="*/ 2296633 w 3062177"/>
              <a:gd name="connsiteY1" fmla="*/ 148856 h 3306726"/>
              <a:gd name="connsiteX2" fmla="*/ 1850065 w 3062177"/>
              <a:gd name="connsiteY2" fmla="*/ 563526 h 3306726"/>
              <a:gd name="connsiteX3" fmla="*/ 2881424 w 3062177"/>
              <a:gd name="connsiteY3" fmla="*/ 999461 h 3306726"/>
              <a:gd name="connsiteX4" fmla="*/ 2041451 w 3062177"/>
              <a:gd name="connsiteY4" fmla="*/ 1392865 h 3306726"/>
              <a:gd name="connsiteX5" fmla="*/ 2020186 w 3062177"/>
              <a:gd name="connsiteY5" fmla="*/ 1499191 h 3306726"/>
              <a:gd name="connsiteX6" fmla="*/ 3062177 w 3062177"/>
              <a:gd name="connsiteY6" fmla="*/ 2041451 h 3306726"/>
              <a:gd name="connsiteX7" fmla="*/ 3009014 w 3062177"/>
              <a:gd name="connsiteY7" fmla="*/ 2200940 h 3306726"/>
              <a:gd name="connsiteX8" fmla="*/ 2009554 w 3062177"/>
              <a:gd name="connsiteY8" fmla="*/ 2658140 h 3306726"/>
              <a:gd name="connsiteX9" fmla="*/ 1637414 w 3062177"/>
              <a:gd name="connsiteY9" fmla="*/ 2881423 h 3306726"/>
              <a:gd name="connsiteX10" fmla="*/ 1318438 w 3062177"/>
              <a:gd name="connsiteY10" fmla="*/ 3306726 h 3306726"/>
              <a:gd name="connsiteX11" fmla="*/ 191386 w 3062177"/>
              <a:gd name="connsiteY11" fmla="*/ 3285461 h 3306726"/>
              <a:gd name="connsiteX12" fmla="*/ 691117 w 3062177"/>
              <a:gd name="connsiteY12" fmla="*/ 2764465 h 3306726"/>
              <a:gd name="connsiteX13" fmla="*/ 1392865 w 3062177"/>
              <a:gd name="connsiteY13" fmla="*/ 2222205 h 3306726"/>
              <a:gd name="connsiteX14" fmla="*/ 1265275 w 3062177"/>
              <a:gd name="connsiteY14" fmla="*/ 2147777 h 3306726"/>
              <a:gd name="connsiteX15" fmla="*/ 276447 w 3062177"/>
              <a:gd name="connsiteY15" fmla="*/ 2052084 h 3306726"/>
              <a:gd name="connsiteX16" fmla="*/ 1403498 w 3062177"/>
              <a:gd name="connsiteY16" fmla="*/ 1212112 h 3306726"/>
              <a:gd name="connsiteX17" fmla="*/ 1137684 w 3062177"/>
              <a:gd name="connsiteY17" fmla="*/ 1095154 h 3306726"/>
              <a:gd name="connsiteX18" fmla="*/ 478465 w 3062177"/>
              <a:gd name="connsiteY18" fmla="*/ 1105786 h 3306726"/>
              <a:gd name="connsiteX19" fmla="*/ 0 w 3062177"/>
              <a:gd name="connsiteY19" fmla="*/ 1116419 h 3306726"/>
              <a:gd name="connsiteX20" fmla="*/ 21265 w 3062177"/>
              <a:gd name="connsiteY20" fmla="*/ 1031358 h 3306726"/>
              <a:gd name="connsiteX21" fmla="*/ 1020726 w 3062177"/>
              <a:gd name="connsiteY21" fmla="*/ 0 h 330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062177" h="3306726">
                <a:moveTo>
                  <a:pt x="1020726" y="0"/>
                </a:moveTo>
                <a:lnTo>
                  <a:pt x="2296633" y="148856"/>
                </a:lnTo>
                <a:lnTo>
                  <a:pt x="1850065" y="563526"/>
                </a:lnTo>
                <a:lnTo>
                  <a:pt x="2881424" y="999461"/>
                </a:lnTo>
                <a:lnTo>
                  <a:pt x="2041451" y="1392865"/>
                </a:lnTo>
                <a:lnTo>
                  <a:pt x="2020186" y="1499191"/>
                </a:lnTo>
                <a:lnTo>
                  <a:pt x="3062177" y="2041451"/>
                </a:lnTo>
                <a:lnTo>
                  <a:pt x="3009014" y="2200940"/>
                </a:lnTo>
                <a:lnTo>
                  <a:pt x="2009554" y="2658140"/>
                </a:lnTo>
                <a:lnTo>
                  <a:pt x="1637414" y="2881423"/>
                </a:lnTo>
                <a:lnTo>
                  <a:pt x="1318438" y="3306726"/>
                </a:lnTo>
                <a:lnTo>
                  <a:pt x="191386" y="3285461"/>
                </a:lnTo>
                <a:lnTo>
                  <a:pt x="691117" y="2764465"/>
                </a:lnTo>
                <a:lnTo>
                  <a:pt x="1392865" y="2222205"/>
                </a:lnTo>
                <a:lnTo>
                  <a:pt x="1265275" y="2147777"/>
                </a:lnTo>
                <a:lnTo>
                  <a:pt x="276447" y="2052084"/>
                </a:lnTo>
                <a:lnTo>
                  <a:pt x="1403498" y="1212112"/>
                </a:lnTo>
                <a:lnTo>
                  <a:pt x="1137684" y="1095154"/>
                </a:lnTo>
                <a:lnTo>
                  <a:pt x="478465" y="1105786"/>
                </a:lnTo>
                <a:lnTo>
                  <a:pt x="0" y="1116419"/>
                </a:lnTo>
                <a:lnTo>
                  <a:pt x="21265" y="1031358"/>
                </a:lnTo>
                <a:lnTo>
                  <a:pt x="1020726" y="0"/>
                </a:lnTo>
                <a:close/>
              </a:path>
            </a:pathLst>
          </a:custGeom>
          <a:gradFill flip="none" rotWithShape="1">
            <a:gsLst>
              <a:gs pos="0">
                <a:srgbClr val="FF4743">
                  <a:shade val="30000"/>
                  <a:satMod val="115000"/>
                </a:srgbClr>
              </a:gs>
              <a:gs pos="50000">
                <a:srgbClr val="FF4743">
                  <a:shade val="67500"/>
                  <a:satMod val="115000"/>
                </a:srgbClr>
              </a:gs>
              <a:gs pos="100000">
                <a:srgbClr val="FF4743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623509" y="3619245"/>
            <a:ext cx="2796363" cy="3338147"/>
          </a:xfrm>
          <a:custGeom>
            <a:avLst/>
            <a:gdLst>
              <a:gd name="connsiteX0" fmla="*/ 404038 w 2796363"/>
              <a:gd name="connsiteY0" fmla="*/ 584790 h 3051544"/>
              <a:gd name="connsiteX1" fmla="*/ 999461 w 2796363"/>
              <a:gd name="connsiteY1" fmla="*/ 202018 h 3051544"/>
              <a:gd name="connsiteX2" fmla="*/ 1552354 w 2796363"/>
              <a:gd name="connsiteY2" fmla="*/ 0 h 3051544"/>
              <a:gd name="connsiteX3" fmla="*/ 1392866 w 2796363"/>
              <a:gd name="connsiteY3" fmla="*/ 616688 h 3051544"/>
              <a:gd name="connsiteX4" fmla="*/ 1414131 w 2796363"/>
              <a:gd name="connsiteY4" fmla="*/ 680483 h 3051544"/>
              <a:gd name="connsiteX5" fmla="*/ 2381693 w 2796363"/>
              <a:gd name="connsiteY5" fmla="*/ 489097 h 3051544"/>
              <a:gd name="connsiteX6" fmla="*/ 1711842 w 2796363"/>
              <a:gd name="connsiteY6" fmla="*/ 1467293 h 3051544"/>
              <a:gd name="connsiteX7" fmla="*/ 1701210 w 2796363"/>
              <a:gd name="connsiteY7" fmla="*/ 1562986 h 3051544"/>
              <a:gd name="connsiteX8" fmla="*/ 1807535 w 2796363"/>
              <a:gd name="connsiteY8" fmla="*/ 1637414 h 3051544"/>
              <a:gd name="connsiteX9" fmla="*/ 2583712 w 2796363"/>
              <a:gd name="connsiteY9" fmla="*/ 1531088 h 3051544"/>
              <a:gd name="connsiteX10" fmla="*/ 2753833 w 2796363"/>
              <a:gd name="connsiteY10" fmla="*/ 1552353 h 3051544"/>
              <a:gd name="connsiteX11" fmla="*/ 2796363 w 2796363"/>
              <a:gd name="connsiteY11" fmla="*/ 1616148 h 3051544"/>
              <a:gd name="connsiteX12" fmla="*/ 2317898 w 2796363"/>
              <a:gd name="connsiteY12" fmla="*/ 2179674 h 3051544"/>
              <a:gd name="connsiteX13" fmla="*/ 2052084 w 2796363"/>
              <a:gd name="connsiteY13" fmla="*/ 2626241 h 3051544"/>
              <a:gd name="connsiteX14" fmla="*/ 1839433 w 2796363"/>
              <a:gd name="connsiteY14" fmla="*/ 2998381 h 3051544"/>
              <a:gd name="connsiteX15" fmla="*/ 1839433 w 2796363"/>
              <a:gd name="connsiteY15" fmla="*/ 2998381 h 3051544"/>
              <a:gd name="connsiteX16" fmla="*/ 1807535 w 2796363"/>
              <a:gd name="connsiteY16" fmla="*/ 3051544 h 3051544"/>
              <a:gd name="connsiteX17" fmla="*/ 999461 w 2796363"/>
              <a:gd name="connsiteY17" fmla="*/ 3030279 h 3051544"/>
              <a:gd name="connsiteX18" fmla="*/ 1350335 w 2796363"/>
              <a:gd name="connsiteY18" fmla="*/ 2371060 h 3051544"/>
              <a:gd name="connsiteX19" fmla="*/ 1392866 w 2796363"/>
              <a:gd name="connsiteY19" fmla="*/ 2232837 h 3051544"/>
              <a:gd name="connsiteX20" fmla="*/ 1286540 w 2796363"/>
              <a:gd name="connsiteY20" fmla="*/ 2158409 h 3051544"/>
              <a:gd name="connsiteX21" fmla="*/ 1116419 w 2796363"/>
              <a:gd name="connsiteY21" fmla="*/ 2137144 h 3051544"/>
              <a:gd name="connsiteX22" fmla="*/ 701749 w 2796363"/>
              <a:gd name="connsiteY22" fmla="*/ 2222204 h 3051544"/>
              <a:gd name="connsiteX23" fmla="*/ 350875 w 2796363"/>
              <a:gd name="connsiteY23" fmla="*/ 2264734 h 3051544"/>
              <a:gd name="connsiteX24" fmla="*/ 244549 w 2796363"/>
              <a:gd name="connsiteY24" fmla="*/ 2200939 h 3051544"/>
              <a:gd name="connsiteX25" fmla="*/ 1148317 w 2796363"/>
              <a:gd name="connsiteY25" fmla="*/ 1414130 h 3051544"/>
              <a:gd name="connsiteX26" fmla="*/ 1148317 w 2796363"/>
              <a:gd name="connsiteY26" fmla="*/ 1414130 h 3051544"/>
              <a:gd name="connsiteX27" fmla="*/ 1063256 w 2796363"/>
              <a:gd name="connsiteY27" fmla="*/ 1360967 h 3051544"/>
              <a:gd name="connsiteX28" fmla="*/ 106326 w 2796363"/>
              <a:gd name="connsiteY28" fmla="*/ 1350334 h 3051544"/>
              <a:gd name="connsiteX29" fmla="*/ 106326 w 2796363"/>
              <a:gd name="connsiteY29" fmla="*/ 1350334 h 3051544"/>
              <a:gd name="connsiteX30" fmla="*/ 0 w 2796363"/>
              <a:gd name="connsiteY30" fmla="*/ 1286539 h 3051544"/>
              <a:gd name="connsiteX31" fmla="*/ 31898 w 2796363"/>
              <a:gd name="connsiteY31" fmla="*/ 1201479 h 3051544"/>
              <a:gd name="connsiteX32" fmla="*/ 265814 w 2796363"/>
              <a:gd name="connsiteY32" fmla="*/ 925032 h 3051544"/>
              <a:gd name="connsiteX33" fmla="*/ 393405 w 2796363"/>
              <a:gd name="connsiteY33" fmla="*/ 744279 h 3051544"/>
              <a:gd name="connsiteX34" fmla="*/ 404038 w 2796363"/>
              <a:gd name="connsiteY34" fmla="*/ 584790 h 305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96363" h="3051544">
                <a:moveTo>
                  <a:pt x="404038" y="584790"/>
                </a:moveTo>
                <a:lnTo>
                  <a:pt x="999461" y="202018"/>
                </a:lnTo>
                <a:lnTo>
                  <a:pt x="1552354" y="0"/>
                </a:lnTo>
                <a:lnTo>
                  <a:pt x="1392866" y="616688"/>
                </a:lnTo>
                <a:lnTo>
                  <a:pt x="1414131" y="680483"/>
                </a:lnTo>
                <a:lnTo>
                  <a:pt x="2381693" y="489097"/>
                </a:lnTo>
                <a:lnTo>
                  <a:pt x="1711842" y="1467293"/>
                </a:lnTo>
                <a:lnTo>
                  <a:pt x="1701210" y="1562986"/>
                </a:lnTo>
                <a:lnTo>
                  <a:pt x="1807535" y="1637414"/>
                </a:lnTo>
                <a:lnTo>
                  <a:pt x="2583712" y="1531088"/>
                </a:lnTo>
                <a:lnTo>
                  <a:pt x="2753833" y="1552353"/>
                </a:lnTo>
                <a:lnTo>
                  <a:pt x="2796363" y="1616148"/>
                </a:lnTo>
                <a:lnTo>
                  <a:pt x="2317898" y="2179674"/>
                </a:lnTo>
                <a:lnTo>
                  <a:pt x="2052084" y="2626241"/>
                </a:lnTo>
                <a:lnTo>
                  <a:pt x="1839433" y="2998381"/>
                </a:lnTo>
                <a:lnTo>
                  <a:pt x="1839433" y="2998381"/>
                </a:lnTo>
                <a:lnTo>
                  <a:pt x="1807535" y="3051544"/>
                </a:lnTo>
                <a:lnTo>
                  <a:pt x="999461" y="3030279"/>
                </a:lnTo>
                <a:lnTo>
                  <a:pt x="1350335" y="2371060"/>
                </a:lnTo>
                <a:lnTo>
                  <a:pt x="1392866" y="2232837"/>
                </a:lnTo>
                <a:lnTo>
                  <a:pt x="1286540" y="2158409"/>
                </a:lnTo>
                <a:lnTo>
                  <a:pt x="1116419" y="2137144"/>
                </a:lnTo>
                <a:lnTo>
                  <a:pt x="701749" y="2222204"/>
                </a:lnTo>
                <a:lnTo>
                  <a:pt x="350875" y="2264734"/>
                </a:lnTo>
                <a:lnTo>
                  <a:pt x="244549" y="2200939"/>
                </a:lnTo>
                <a:lnTo>
                  <a:pt x="1148317" y="1414130"/>
                </a:lnTo>
                <a:lnTo>
                  <a:pt x="1148317" y="1414130"/>
                </a:lnTo>
                <a:lnTo>
                  <a:pt x="1063256" y="1360967"/>
                </a:lnTo>
                <a:lnTo>
                  <a:pt x="106326" y="1350334"/>
                </a:lnTo>
                <a:lnTo>
                  <a:pt x="106326" y="1350334"/>
                </a:lnTo>
                <a:lnTo>
                  <a:pt x="0" y="1286539"/>
                </a:lnTo>
                <a:lnTo>
                  <a:pt x="31898" y="1201479"/>
                </a:lnTo>
                <a:lnTo>
                  <a:pt x="265814" y="925032"/>
                </a:lnTo>
                <a:lnTo>
                  <a:pt x="393405" y="744279"/>
                </a:lnTo>
                <a:lnTo>
                  <a:pt x="404038" y="584790"/>
                </a:lnTo>
                <a:close/>
              </a:path>
            </a:pathLst>
          </a:custGeom>
          <a:solidFill>
            <a:srgbClr val="14B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6516216" y="4256689"/>
            <a:ext cx="2915816" cy="2601311"/>
          </a:xfrm>
          <a:custGeom>
            <a:avLst/>
            <a:gdLst>
              <a:gd name="connsiteX0" fmla="*/ 1229710 w 2790496"/>
              <a:gd name="connsiteY0" fmla="*/ 0 h 2601311"/>
              <a:gd name="connsiteX1" fmla="*/ 1686910 w 2790496"/>
              <a:gd name="connsiteY1" fmla="*/ 236483 h 2601311"/>
              <a:gd name="connsiteX2" fmla="*/ 2112579 w 2790496"/>
              <a:gd name="connsiteY2" fmla="*/ 599090 h 2601311"/>
              <a:gd name="connsiteX3" fmla="*/ 2490952 w 2790496"/>
              <a:gd name="connsiteY3" fmla="*/ 867104 h 2601311"/>
              <a:gd name="connsiteX4" fmla="*/ 2790496 w 2790496"/>
              <a:gd name="connsiteY4" fmla="*/ 1245476 h 2601311"/>
              <a:gd name="connsiteX5" fmla="*/ 2774731 w 2790496"/>
              <a:gd name="connsiteY5" fmla="*/ 1450428 h 2601311"/>
              <a:gd name="connsiteX6" fmla="*/ 1734207 w 2790496"/>
              <a:gd name="connsiteY6" fmla="*/ 1939159 h 2601311"/>
              <a:gd name="connsiteX7" fmla="*/ 1608083 w 2790496"/>
              <a:gd name="connsiteY7" fmla="*/ 2144111 h 2601311"/>
              <a:gd name="connsiteX8" fmla="*/ 1734207 w 2790496"/>
              <a:gd name="connsiteY8" fmla="*/ 2286000 h 2601311"/>
              <a:gd name="connsiteX9" fmla="*/ 2144110 w 2790496"/>
              <a:gd name="connsiteY9" fmla="*/ 2380593 h 2601311"/>
              <a:gd name="connsiteX10" fmla="*/ 1907628 w 2790496"/>
              <a:gd name="connsiteY10" fmla="*/ 2585545 h 2601311"/>
              <a:gd name="connsiteX11" fmla="*/ 0 w 2790496"/>
              <a:gd name="connsiteY11" fmla="*/ 2601311 h 2601311"/>
              <a:gd name="connsiteX12" fmla="*/ 141890 w 2790496"/>
              <a:gd name="connsiteY12" fmla="*/ 2396359 h 2601311"/>
              <a:gd name="connsiteX13" fmla="*/ 551793 w 2790496"/>
              <a:gd name="connsiteY13" fmla="*/ 2065283 h 2601311"/>
              <a:gd name="connsiteX14" fmla="*/ 1340069 w 2790496"/>
              <a:gd name="connsiteY14" fmla="*/ 1686911 h 2601311"/>
              <a:gd name="connsiteX15" fmla="*/ 1686910 w 2790496"/>
              <a:gd name="connsiteY15" fmla="*/ 1545021 h 2601311"/>
              <a:gd name="connsiteX16" fmla="*/ 1765738 w 2790496"/>
              <a:gd name="connsiteY16" fmla="*/ 1450428 h 2601311"/>
              <a:gd name="connsiteX17" fmla="*/ 1135117 w 2790496"/>
              <a:gd name="connsiteY17" fmla="*/ 1040524 h 2601311"/>
              <a:gd name="connsiteX18" fmla="*/ 725214 w 2790496"/>
              <a:gd name="connsiteY18" fmla="*/ 788276 h 2601311"/>
              <a:gd name="connsiteX19" fmla="*/ 898634 w 2790496"/>
              <a:gd name="connsiteY19" fmla="*/ 677917 h 2601311"/>
              <a:gd name="connsiteX20" fmla="*/ 1655379 w 2790496"/>
              <a:gd name="connsiteY20" fmla="*/ 630621 h 2601311"/>
              <a:gd name="connsiteX21" fmla="*/ 1702676 w 2790496"/>
              <a:gd name="connsiteY21" fmla="*/ 583324 h 2601311"/>
              <a:gd name="connsiteX22" fmla="*/ 1387365 w 2790496"/>
              <a:gd name="connsiteY22" fmla="*/ 236483 h 2601311"/>
              <a:gd name="connsiteX23" fmla="*/ 1245476 w 2790496"/>
              <a:gd name="connsiteY23" fmla="*/ 126124 h 2601311"/>
              <a:gd name="connsiteX24" fmla="*/ 1229710 w 2790496"/>
              <a:gd name="connsiteY24" fmla="*/ 0 h 260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90496" h="2601311">
                <a:moveTo>
                  <a:pt x="1229710" y="0"/>
                </a:moveTo>
                <a:lnTo>
                  <a:pt x="1686910" y="236483"/>
                </a:lnTo>
                <a:lnTo>
                  <a:pt x="2112579" y="599090"/>
                </a:lnTo>
                <a:lnTo>
                  <a:pt x="2490952" y="867104"/>
                </a:lnTo>
                <a:lnTo>
                  <a:pt x="2790496" y="1245476"/>
                </a:lnTo>
                <a:lnTo>
                  <a:pt x="2774731" y="1450428"/>
                </a:lnTo>
                <a:lnTo>
                  <a:pt x="1734207" y="1939159"/>
                </a:lnTo>
                <a:lnTo>
                  <a:pt x="1608083" y="2144111"/>
                </a:lnTo>
                <a:lnTo>
                  <a:pt x="1734207" y="2286000"/>
                </a:lnTo>
                <a:lnTo>
                  <a:pt x="2144110" y="2380593"/>
                </a:lnTo>
                <a:lnTo>
                  <a:pt x="1907628" y="2585545"/>
                </a:lnTo>
                <a:lnTo>
                  <a:pt x="0" y="2601311"/>
                </a:lnTo>
                <a:lnTo>
                  <a:pt x="141890" y="2396359"/>
                </a:lnTo>
                <a:lnTo>
                  <a:pt x="551793" y="2065283"/>
                </a:lnTo>
                <a:lnTo>
                  <a:pt x="1340069" y="1686911"/>
                </a:lnTo>
                <a:lnTo>
                  <a:pt x="1686910" y="1545021"/>
                </a:lnTo>
                <a:lnTo>
                  <a:pt x="1765738" y="1450428"/>
                </a:lnTo>
                <a:lnTo>
                  <a:pt x="1135117" y="1040524"/>
                </a:lnTo>
                <a:lnTo>
                  <a:pt x="725214" y="788276"/>
                </a:lnTo>
                <a:lnTo>
                  <a:pt x="898634" y="677917"/>
                </a:lnTo>
                <a:lnTo>
                  <a:pt x="1655379" y="630621"/>
                </a:lnTo>
                <a:lnTo>
                  <a:pt x="1702676" y="583324"/>
                </a:lnTo>
                <a:lnTo>
                  <a:pt x="1387365" y="236483"/>
                </a:lnTo>
                <a:lnTo>
                  <a:pt x="1245476" y="126124"/>
                </a:lnTo>
                <a:lnTo>
                  <a:pt x="122971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2434644" y="7057"/>
            <a:ext cx="3721532" cy="2333767"/>
          </a:xfrm>
          <a:custGeom>
            <a:avLst/>
            <a:gdLst>
              <a:gd name="connsiteX0" fmla="*/ 0 w 3357349"/>
              <a:gd name="connsiteY0" fmla="*/ 2333767 h 2333767"/>
              <a:gd name="connsiteX1" fmla="*/ 818865 w 3357349"/>
              <a:gd name="connsiteY1" fmla="*/ 1596788 h 2333767"/>
              <a:gd name="connsiteX2" fmla="*/ 136477 w 3357349"/>
              <a:gd name="connsiteY2" fmla="*/ 1419367 h 2333767"/>
              <a:gd name="connsiteX3" fmla="*/ 1105468 w 3357349"/>
              <a:gd name="connsiteY3" fmla="*/ 750627 h 2333767"/>
              <a:gd name="connsiteX4" fmla="*/ 368489 w 3357349"/>
              <a:gd name="connsiteY4" fmla="*/ 573206 h 2333767"/>
              <a:gd name="connsiteX5" fmla="*/ 1446662 w 3357349"/>
              <a:gd name="connsiteY5" fmla="*/ 13648 h 2333767"/>
              <a:gd name="connsiteX6" fmla="*/ 3357349 w 3357349"/>
              <a:gd name="connsiteY6" fmla="*/ 0 h 2333767"/>
              <a:gd name="connsiteX7" fmla="*/ 2388358 w 3357349"/>
              <a:gd name="connsiteY7" fmla="*/ 409433 h 2333767"/>
              <a:gd name="connsiteX8" fmla="*/ 2811439 w 3357349"/>
              <a:gd name="connsiteY8" fmla="*/ 696036 h 2333767"/>
              <a:gd name="connsiteX9" fmla="*/ 1733265 w 3357349"/>
              <a:gd name="connsiteY9" fmla="*/ 1173707 h 2333767"/>
              <a:gd name="connsiteX10" fmla="*/ 1746913 w 3357349"/>
              <a:gd name="connsiteY10" fmla="*/ 1282889 h 2333767"/>
              <a:gd name="connsiteX11" fmla="*/ 2361062 w 3357349"/>
              <a:gd name="connsiteY11" fmla="*/ 1760561 h 2333767"/>
              <a:gd name="connsiteX12" fmla="*/ 1583140 w 3357349"/>
              <a:gd name="connsiteY12" fmla="*/ 2156346 h 2333767"/>
              <a:gd name="connsiteX13" fmla="*/ 914400 w 3357349"/>
              <a:gd name="connsiteY13" fmla="*/ 2224585 h 2333767"/>
              <a:gd name="connsiteX14" fmla="*/ 354842 w 3357349"/>
              <a:gd name="connsiteY14" fmla="*/ 2292824 h 2333767"/>
              <a:gd name="connsiteX15" fmla="*/ 0 w 3357349"/>
              <a:gd name="connsiteY15" fmla="*/ 2333767 h 233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57349" h="2333767">
                <a:moveTo>
                  <a:pt x="0" y="2333767"/>
                </a:moveTo>
                <a:lnTo>
                  <a:pt x="818865" y="1596788"/>
                </a:lnTo>
                <a:lnTo>
                  <a:pt x="136477" y="1419367"/>
                </a:lnTo>
                <a:lnTo>
                  <a:pt x="1105468" y="750627"/>
                </a:lnTo>
                <a:lnTo>
                  <a:pt x="368489" y="573206"/>
                </a:lnTo>
                <a:lnTo>
                  <a:pt x="1446662" y="13648"/>
                </a:lnTo>
                <a:lnTo>
                  <a:pt x="3357349" y="0"/>
                </a:lnTo>
                <a:lnTo>
                  <a:pt x="2388358" y="409433"/>
                </a:lnTo>
                <a:lnTo>
                  <a:pt x="2811439" y="696036"/>
                </a:lnTo>
                <a:lnTo>
                  <a:pt x="1733265" y="1173707"/>
                </a:lnTo>
                <a:lnTo>
                  <a:pt x="1746913" y="1282889"/>
                </a:lnTo>
                <a:lnTo>
                  <a:pt x="2361062" y="1760561"/>
                </a:lnTo>
                <a:lnTo>
                  <a:pt x="1583140" y="2156346"/>
                </a:lnTo>
                <a:lnTo>
                  <a:pt x="914400" y="2224585"/>
                </a:lnTo>
                <a:lnTo>
                  <a:pt x="354842" y="2292824"/>
                </a:lnTo>
                <a:lnTo>
                  <a:pt x="0" y="2333767"/>
                </a:lnTo>
                <a:close/>
              </a:path>
            </a:pathLst>
          </a:custGeom>
          <a:solidFill>
            <a:srgbClr val="A0D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 10"/>
          <p:cNvSpPr/>
          <p:nvPr/>
        </p:nvSpPr>
        <p:spPr>
          <a:xfrm>
            <a:off x="6205300" y="0"/>
            <a:ext cx="2975212" cy="2825086"/>
          </a:xfrm>
          <a:custGeom>
            <a:avLst/>
            <a:gdLst>
              <a:gd name="connsiteX0" fmla="*/ 1255594 w 2975212"/>
              <a:gd name="connsiteY0" fmla="*/ 2825086 h 2825086"/>
              <a:gd name="connsiteX1" fmla="*/ 696036 w 2975212"/>
              <a:gd name="connsiteY1" fmla="*/ 2620370 h 2825086"/>
              <a:gd name="connsiteX2" fmla="*/ 0 w 2975212"/>
              <a:gd name="connsiteY2" fmla="*/ 2415653 h 2825086"/>
              <a:gd name="connsiteX3" fmla="*/ 750627 w 2975212"/>
              <a:gd name="connsiteY3" fmla="*/ 2047164 h 2825086"/>
              <a:gd name="connsiteX4" fmla="*/ 272956 w 2975212"/>
              <a:gd name="connsiteY4" fmla="*/ 1555845 h 2825086"/>
              <a:gd name="connsiteX5" fmla="*/ 286603 w 2975212"/>
              <a:gd name="connsiteY5" fmla="*/ 1514901 h 2825086"/>
              <a:gd name="connsiteX6" fmla="*/ 1392072 w 2975212"/>
              <a:gd name="connsiteY6" fmla="*/ 1364776 h 2825086"/>
              <a:gd name="connsiteX7" fmla="*/ 859809 w 2975212"/>
              <a:gd name="connsiteY7" fmla="*/ 573206 h 2825086"/>
              <a:gd name="connsiteX8" fmla="*/ 1692323 w 2975212"/>
              <a:gd name="connsiteY8" fmla="*/ 532262 h 2825086"/>
              <a:gd name="connsiteX9" fmla="*/ 1897039 w 2975212"/>
              <a:gd name="connsiteY9" fmla="*/ 464024 h 2825086"/>
              <a:gd name="connsiteX10" fmla="*/ 1992574 w 2975212"/>
              <a:gd name="connsiteY10" fmla="*/ 286603 h 2825086"/>
              <a:gd name="connsiteX11" fmla="*/ 2033517 w 2975212"/>
              <a:gd name="connsiteY11" fmla="*/ 0 h 2825086"/>
              <a:gd name="connsiteX12" fmla="*/ 2975212 w 2975212"/>
              <a:gd name="connsiteY12" fmla="*/ 0 h 2825086"/>
              <a:gd name="connsiteX13" fmla="*/ 2893326 w 2975212"/>
              <a:gd name="connsiteY13" fmla="*/ 846161 h 2825086"/>
              <a:gd name="connsiteX14" fmla="*/ 2920621 w 2975212"/>
              <a:gd name="connsiteY14" fmla="*/ 1037230 h 2825086"/>
              <a:gd name="connsiteX15" fmla="*/ 2961565 w 2975212"/>
              <a:gd name="connsiteY15" fmla="*/ 1187355 h 2825086"/>
              <a:gd name="connsiteX16" fmla="*/ 2947917 w 2975212"/>
              <a:gd name="connsiteY16" fmla="*/ 1201003 h 2825086"/>
              <a:gd name="connsiteX17" fmla="*/ 2797791 w 2975212"/>
              <a:gd name="connsiteY17" fmla="*/ 1241946 h 2825086"/>
              <a:gd name="connsiteX18" fmla="*/ 2306472 w 2975212"/>
              <a:gd name="connsiteY18" fmla="*/ 1146412 h 2825086"/>
              <a:gd name="connsiteX19" fmla="*/ 2224585 w 2975212"/>
              <a:gd name="connsiteY19" fmla="*/ 1173707 h 2825086"/>
              <a:gd name="connsiteX20" fmla="*/ 2142699 w 2975212"/>
              <a:gd name="connsiteY20" fmla="*/ 1310185 h 2825086"/>
              <a:gd name="connsiteX21" fmla="*/ 2565780 w 2975212"/>
              <a:gd name="connsiteY21" fmla="*/ 1856095 h 2825086"/>
              <a:gd name="connsiteX22" fmla="*/ 1897039 w 2975212"/>
              <a:gd name="connsiteY22" fmla="*/ 1801504 h 2825086"/>
              <a:gd name="connsiteX23" fmla="*/ 1801505 w 2975212"/>
              <a:gd name="connsiteY23" fmla="*/ 1842448 h 2825086"/>
              <a:gd name="connsiteX24" fmla="*/ 2074460 w 2975212"/>
              <a:gd name="connsiteY24" fmla="*/ 2756848 h 2825086"/>
              <a:gd name="connsiteX25" fmla="*/ 2047165 w 2975212"/>
              <a:gd name="connsiteY25" fmla="*/ 2797791 h 2825086"/>
              <a:gd name="connsiteX26" fmla="*/ 1160060 w 2975212"/>
              <a:gd name="connsiteY26" fmla="*/ 2825086 h 2825086"/>
              <a:gd name="connsiteX27" fmla="*/ 40944 w 2975212"/>
              <a:gd name="connsiteY27" fmla="*/ 2429301 h 2825086"/>
              <a:gd name="connsiteX28" fmla="*/ 1255594 w 2975212"/>
              <a:gd name="connsiteY28" fmla="*/ 2825086 h 282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75212" h="2825086">
                <a:moveTo>
                  <a:pt x="1255594" y="2825086"/>
                </a:moveTo>
                <a:lnTo>
                  <a:pt x="696036" y="2620370"/>
                </a:lnTo>
                <a:lnTo>
                  <a:pt x="0" y="2415653"/>
                </a:lnTo>
                <a:lnTo>
                  <a:pt x="750627" y="2047164"/>
                </a:lnTo>
                <a:lnTo>
                  <a:pt x="272956" y="1555845"/>
                </a:lnTo>
                <a:lnTo>
                  <a:pt x="286603" y="1514901"/>
                </a:lnTo>
                <a:lnTo>
                  <a:pt x="1392072" y="1364776"/>
                </a:lnTo>
                <a:lnTo>
                  <a:pt x="859809" y="573206"/>
                </a:lnTo>
                <a:lnTo>
                  <a:pt x="1692323" y="532262"/>
                </a:lnTo>
                <a:lnTo>
                  <a:pt x="1897039" y="464024"/>
                </a:lnTo>
                <a:lnTo>
                  <a:pt x="1992574" y="286603"/>
                </a:lnTo>
                <a:lnTo>
                  <a:pt x="2033517" y="0"/>
                </a:lnTo>
                <a:lnTo>
                  <a:pt x="2975212" y="0"/>
                </a:lnTo>
                <a:lnTo>
                  <a:pt x="2893326" y="846161"/>
                </a:lnTo>
                <a:lnTo>
                  <a:pt x="2920621" y="1037230"/>
                </a:lnTo>
                <a:lnTo>
                  <a:pt x="2961565" y="1187355"/>
                </a:lnTo>
                <a:lnTo>
                  <a:pt x="2947917" y="1201003"/>
                </a:lnTo>
                <a:lnTo>
                  <a:pt x="2797791" y="1241946"/>
                </a:lnTo>
                <a:lnTo>
                  <a:pt x="2306472" y="1146412"/>
                </a:lnTo>
                <a:lnTo>
                  <a:pt x="2224585" y="1173707"/>
                </a:lnTo>
                <a:lnTo>
                  <a:pt x="2142699" y="1310185"/>
                </a:lnTo>
                <a:lnTo>
                  <a:pt x="2565780" y="1856095"/>
                </a:lnTo>
                <a:lnTo>
                  <a:pt x="1897039" y="1801504"/>
                </a:lnTo>
                <a:lnTo>
                  <a:pt x="1801505" y="1842448"/>
                </a:lnTo>
                <a:lnTo>
                  <a:pt x="2074460" y="2756848"/>
                </a:lnTo>
                <a:lnTo>
                  <a:pt x="2047165" y="2797791"/>
                </a:lnTo>
                <a:lnTo>
                  <a:pt x="1160060" y="2825086"/>
                </a:lnTo>
                <a:lnTo>
                  <a:pt x="40944" y="2429301"/>
                </a:lnTo>
                <a:lnTo>
                  <a:pt x="1255594" y="2825086"/>
                </a:lnTo>
                <a:close/>
              </a:path>
            </a:pathLst>
          </a:custGeom>
          <a:solidFill>
            <a:srgbClr val="F4E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967860" y="3432528"/>
            <a:ext cx="16842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3ºA</a:t>
            </a:r>
            <a:endParaRPr lang="pt-BR" sz="6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6883031" y="2753271"/>
            <a:ext cx="144016" cy="4415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sp>
        <p:nvSpPr>
          <p:cNvPr id="5" name="Corda 4"/>
          <p:cNvSpPr/>
          <p:nvPr/>
        </p:nvSpPr>
        <p:spPr>
          <a:xfrm rot="6810749">
            <a:off x="2737858" y="1784697"/>
            <a:ext cx="2520280" cy="2520280"/>
          </a:xfrm>
          <a:prstGeom prst="chor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89683"/>
            <a:ext cx="2664296" cy="287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4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2521 C -0.00382 -0.02498 0.05954 -0.00324 0.09618 0.02058 C 0.13281 0.0444 0.21684 -0.01503 0.27239 -0.0111 C 0.32795 -0.00717 0.38663 0.04278 0.42916 0.0444 C 0.47586 0.04486 0.5052 0.00925 0.5276 -0.00116 " pathEditMode="relative" rAng="0" ptsTypes="fsasf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34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12" y="0"/>
            <a:ext cx="7852175" cy="685800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475558" y="2120562"/>
            <a:ext cx="6402713" cy="1805099"/>
            <a:chOff x="1475558" y="2120562"/>
            <a:chExt cx="6402713" cy="1805099"/>
          </a:xfrm>
        </p:grpSpPr>
        <p:grpSp>
          <p:nvGrpSpPr>
            <p:cNvPr id="20" name="Grupo 19"/>
            <p:cNvGrpSpPr/>
            <p:nvPr/>
          </p:nvGrpSpPr>
          <p:grpSpPr>
            <a:xfrm>
              <a:off x="1475558" y="2120562"/>
              <a:ext cx="3690836" cy="1519522"/>
              <a:chOff x="1475558" y="2120562"/>
              <a:chExt cx="3690836" cy="1519522"/>
            </a:xfrm>
          </p:grpSpPr>
          <p:sp>
            <p:nvSpPr>
              <p:cNvPr id="4" name="Retângulo 3"/>
              <p:cNvSpPr/>
              <p:nvPr/>
            </p:nvSpPr>
            <p:spPr>
              <a:xfrm rot="19432702">
                <a:off x="1475558" y="2932198"/>
                <a:ext cx="497252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40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E</a:t>
                </a:r>
                <a:endParaRPr lang="pt-BR" sz="40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5" name="Retângulo 4"/>
              <p:cNvSpPr/>
              <p:nvPr/>
            </p:nvSpPr>
            <p:spPr>
              <a:xfrm rot="19530547">
                <a:off x="1792825" y="2588786"/>
                <a:ext cx="49244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s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6" name="Retângulo 5"/>
              <p:cNvSpPr/>
              <p:nvPr/>
            </p:nvSpPr>
            <p:spPr>
              <a:xfrm rot="20465499">
                <a:off x="2118107" y="2463260"/>
                <a:ext cx="41549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t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" name="Retângulo 6"/>
              <p:cNvSpPr/>
              <p:nvPr/>
            </p:nvSpPr>
            <p:spPr>
              <a:xfrm rot="20815342">
                <a:off x="2364323" y="2333669"/>
                <a:ext cx="60785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u</a:t>
                </a:r>
                <a:endParaRPr lang="pt-BR" sz="54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" name="Retângulo 7"/>
              <p:cNvSpPr/>
              <p:nvPr/>
            </p:nvSpPr>
            <p:spPr>
              <a:xfrm rot="21095100">
                <a:off x="2813972" y="2244371"/>
                <a:ext cx="60785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d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3278371" y="2146568"/>
                <a:ext cx="41549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i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" name="Retângulo 9"/>
              <p:cNvSpPr/>
              <p:nvPr/>
            </p:nvSpPr>
            <p:spPr>
              <a:xfrm>
                <a:off x="3509649" y="2120562"/>
                <a:ext cx="56938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o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" name="Retângulo 10"/>
              <p:cNvSpPr/>
              <p:nvPr/>
            </p:nvSpPr>
            <p:spPr>
              <a:xfrm rot="602495">
                <a:off x="3965738" y="2132568"/>
                <a:ext cx="49244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s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2" name="Retângulo 11"/>
              <p:cNvSpPr/>
              <p:nvPr/>
            </p:nvSpPr>
            <p:spPr>
              <a:xfrm rot="1177312">
                <a:off x="4673951" y="2336991"/>
                <a:ext cx="49244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s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3" name="Retângulo 12"/>
              <p:cNvSpPr/>
              <p:nvPr/>
            </p:nvSpPr>
            <p:spPr>
              <a:xfrm rot="1113151">
                <a:off x="4275649" y="2244370"/>
                <a:ext cx="56938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o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5128258" y="2608233"/>
              <a:ext cx="967316" cy="1028759"/>
              <a:chOff x="5128258" y="2608233"/>
              <a:chExt cx="967316" cy="1028759"/>
            </a:xfrm>
          </p:grpSpPr>
          <p:sp>
            <p:nvSpPr>
              <p:cNvPr id="14" name="Retângulo 13"/>
              <p:cNvSpPr/>
              <p:nvPr/>
            </p:nvSpPr>
            <p:spPr>
              <a:xfrm rot="1323447">
                <a:off x="5128258" y="2608233"/>
                <a:ext cx="60785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d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5" name="Retângulo 14"/>
              <p:cNvSpPr/>
              <p:nvPr/>
            </p:nvSpPr>
            <p:spPr>
              <a:xfrm rot="1483239">
                <a:off x="5526187" y="2713662"/>
                <a:ext cx="56938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o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5958620" y="2860923"/>
              <a:ext cx="1919651" cy="1064738"/>
              <a:chOff x="5958620" y="2860923"/>
              <a:chExt cx="1919651" cy="1064738"/>
            </a:xfrm>
          </p:grpSpPr>
          <p:sp>
            <p:nvSpPr>
              <p:cNvPr id="16" name="Retângulo 15"/>
              <p:cNvSpPr/>
              <p:nvPr/>
            </p:nvSpPr>
            <p:spPr>
              <a:xfrm rot="1103710">
                <a:off x="5958620" y="2923590"/>
                <a:ext cx="60785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S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7" name="Retângulo 16"/>
              <p:cNvSpPr/>
              <p:nvPr/>
            </p:nvSpPr>
            <p:spPr>
              <a:xfrm rot="305116">
                <a:off x="6300192" y="3002331"/>
                <a:ext cx="72327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A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8" name="Retângulo 17"/>
              <p:cNvSpPr/>
              <p:nvPr/>
            </p:nvSpPr>
            <p:spPr>
              <a:xfrm rot="21182240">
                <a:off x="6862745" y="2980559"/>
                <a:ext cx="60786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dirty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L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9" name="Retângulo 18"/>
              <p:cNvSpPr/>
              <p:nvPr/>
            </p:nvSpPr>
            <p:spPr>
              <a:xfrm rot="20287639">
                <a:off x="7270412" y="2860923"/>
                <a:ext cx="60785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pt-BR" sz="5400" b="1" cap="none" spc="0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rPr>
                  <a:t>Ê</a:t>
                </a:r>
                <a:endParaRPr lang="pt-BR" sz="54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216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965"/>
            <a:ext cx="9144000" cy="591206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292080" y="1680444"/>
            <a:ext cx="326243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UNIDOS</a:t>
            </a:r>
          </a:p>
          <a:p>
            <a:pPr algn="ctr"/>
            <a:r>
              <a:rPr lang="pt-B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PELA</a:t>
            </a:r>
          </a:p>
          <a:p>
            <a:pPr algn="ctr"/>
            <a:r>
              <a:rPr lang="pt-B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CIÊNCIA</a:t>
            </a:r>
            <a:endParaRPr lang="pt-B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372200" y="5661248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0070C0"/>
                </a:solidFill>
                <a:latin typeface="Arial Black" pitchFamily="34" charset="0"/>
              </a:rPr>
              <a:t>3º C</a:t>
            </a:r>
            <a:endParaRPr lang="pt-BR" sz="48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3275856" y="1366901"/>
            <a:ext cx="324036" cy="26189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3851920" y="3212976"/>
            <a:ext cx="324036" cy="26189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1979712" y="3717032"/>
            <a:ext cx="252028" cy="26189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1475656" y="1781200"/>
            <a:ext cx="252028" cy="26189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upo 14"/>
          <p:cNvGrpSpPr/>
          <p:nvPr/>
        </p:nvGrpSpPr>
        <p:grpSpPr>
          <a:xfrm>
            <a:off x="1290703" y="1052736"/>
            <a:ext cx="3065273" cy="3208217"/>
            <a:chOff x="1290703" y="1052736"/>
            <a:chExt cx="3065273" cy="3208217"/>
          </a:xfrm>
        </p:grpSpPr>
        <p:sp>
          <p:nvSpPr>
            <p:cNvPr id="9" name="Elipse 8"/>
            <p:cNvSpPr/>
            <p:nvPr/>
          </p:nvSpPr>
          <p:spPr>
            <a:xfrm rot="16200000">
              <a:off x="1280775" y="2900209"/>
              <a:ext cx="281756" cy="261899"/>
            </a:xfrm>
            <a:prstGeom prst="ellipse">
              <a:avLst/>
            </a:prstGeom>
            <a:solidFill>
              <a:srgbClr val="E01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/>
            <p:cNvSpPr/>
            <p:nvPr/>
          </p:nvSpPr>
          <p:spPr>
            <a:xfrm>
              <a:off x="4103948" y="2204862"/>
              <a:ext cx="252028" cy="261899"/>
            </a:xfrm>
            <a:prstGeom prst="ellipse">
              <a:avLst/>
            </a:prstGeom>
            <a:solidFill>
              <a:srgbClr val="E01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/>
            <p:cNvSpPr/>
            <p:nvPr/>
          </p:nvSpPr>
          <p:spPr>
            <a:xfrm>
              <a:off x="2339752" y="1052736"/>
              <a:ext cx="288032" cy="261899"/>
            </a:xfrm>
            <a:prstGeom prst="ellipse">
              <a:avLst/>
            </a:prstGeom>
            <a:solidFill>
              <a:srgbClr val="E01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/>
            <p:cNvSpPr/>
            <p:nvPr/>
          </p:nvSpPr>
          <p:spPr>
            <a:xfrm rot="15946352">
              <a:off x="2991041" y="3989125"/>
              <a:ext cx="281756" cy="261899"/>
            </a:xfrm>
            <a:prstGeom prst="ellipse">
              <a:avLst/>
            </a:prstGeom>
            <a:solidFill>
              <a:srgbClr val="E01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386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116 C -0.02066 -0.04604 -0.0316 -0.10481 -0.0033 -0.09509 C 0.0401 -0.09625 0.12517 -0.00717 0.16997 0.05993 C 0.21528 0.12888 0.33733 0.28969 0.28594 0.31421 C 0.27934 0.33689 0.23802 0.29917 0.21042 0.27812 C 0.18281 0.25706 0.15538 0.23416 0.12031 0.18811 C 0.08524 0.14207 0.02066 0.04836 -5.55556E-7 0.00116 Z " pathEditMode="relative" rAng="0" ptsTypes="afff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114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046 C 0.01996 -0.01713 0.03073 -0.02407 0.06285 -0.06482 C 0.09496 -0.10602 0.16406 -0.19792 0.19184 -0.24468 C 0.21962 -0.29144 0.22552 -0.32222 0.22917 -0.34537 C 0.23281 -0.36852 0.23194 -0.38819 0.21406 -0.38403 C 0.20364 -0.3963 0.15208 -0.34907 0.12205 -0.3206 C 0.09201 -0.29213 0.06128 -0.2537 0.03368 -0.21366 C 0.00607 -0.17361 -0.02535 -0.12037 -0.0441 -0.08032 C -0.06146 -0.04074 -0.08351 0.00972 -0.07899 0.02662 C -0.0809 0.04653 -0.06597 0.04005 -0.05573 0.03912 C -0.04549 0.03819 -0.02639 0.02708 -0.01736 0.0206 C -0.00833 0.01412 -0.00452 0.00463 -0.00122 0.00046 Z " pathEditMode="relative" rAng="0" ptsTypes="faaafaafaaaf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-175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69471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96952"/>
            <a:ext cx="1800200" cy="1055289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7348219" y="260648"/>
            <a:ext cx="1465572" cy="5616624"/>
            <a:chOff x="7348219" y="260648"/>
            <a:chExt cx="1465572" cy="561662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Elipse 3"/>
            <p:cNvSpPr/>
            <p:nvPr/>
          </p:nvSpPr>
          <p:spPr>
            <a:xfrm>
              <a:off x="8237727" y="5301208"/>
              <a:ext cx="576064" cy="57606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Elipse 4"/>
            <p:cNvSpPr/>
            <p:nvPr/>
          </p:nvSpPr>
          <p:spPr>
            <a:xfrm>
              <a:off x="7532152" y="1988840"/>
              <a:ext cx="208199" cy="21602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lipse 5"/>
            <p:cNvSpPr/>
            <p:nvPr/>
          </p:nvSpPr>
          <p:spPr>
            <a:xfrm>
              <a:off x="7956376" y="2924944"/>
              <a:ext cx="288032" cy="3044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/>
            <p:cNvSpPr/>
            <p:nvPr/>
          </p:nvSpPr>
          <p:spPr>
            <a:xfrm>
              <a:off x="7348219" y="4437111"/>
              <a:ext cx="392132" cy="44819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/>
            <p:cNvSpPr/>
            <p:nvPr/>
          </p:nvSpPr>
          <p:spPr>
            <a:xfrm>
              <a:off x="8386819" y="3861048"/>
              <a:ext cx="392132" cy="41528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/>
            <p:cNvSpPr/>
            <p:nvPr/>
          </p:nvSpPr>
          <p:spPr>
            <a:xfrm>
              <a:off x="8460432" y="1412776"/>
              <a:ext cx="208199" cy="21602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/>
            <p:cNvSpPr/>
            <p:nvPr/>
          </p:nvSpPr>
          <p:spPr>
            <a:xfrm>
              <a:off x="7428052" y="260648"/>
              <a:ext cx="116233" cy="10801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/>
            <p:cNvSpPr/>
            <p:nvPr/>
          </p:nvSpPr>
          <p:spPr>
            <a:xfrm>
              <a:off x="8128175" y="872716"/>
              <a:ext cx="116233" cy="10801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/>
            <p:cNvSpPr/>
            <p:nvPr/>
          </p:nvSpPr>
          <p:spPr>
            <a:xfrm>
              <a:off x="8280575" y="260648"/>
              <a:ext cx="116233" cy="10801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323528" y="320619"/>
            <a:ext cx="1465572" cy="5616624"/>
            <a:chOff x="7348219" y="260648"/>
            <a:chExt cx="1465572" cy="5616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Elipse 14"/>
            <p:cNvSpPr/>
            <p:nvPr/>
          </p:nvSpPr>
          <p:spPr>
            <a:xfrm>
              <a:off x="8237727" y="5301208"/>
              <a:ext cx="576064" cy="57606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7532152" y="1988840"/>
              <a:ext cx="208199" cy="21602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/>
            <p:cNvSpPr/>
            <p:nvPr/>
          </p:nvSpPr>
          <p:spPr>
            <a:xfrm>
              <a:off x="7956376" y="2924944"/>
              <a:ext cx="288032" cy="3044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7348219" y="4437111"/>
              <a:ext cx="392132" cy="44819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/>
            <p:cNvSpPr/>
            <p:nvPr/>
          </p:nvSpPr>
          <p:spPr>
            <a:xfrm>
              <a:off x="8386819" y="3861048"/>
              <a:ext cx="392132" cy="41528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/>
            <p:cNvSpPr/>
            <p:nvPr/>
          </p:nvSpPr>
          <p:spPr>
            <a:xfrm>
              <a:off x="8460432" y="1412776"/>
              <a:ext cx="208199" cy="21602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/>
            <p:cNvSpPr/>
            <p:nvPr/>
          </p:nvSpPr>
          <p:spPr>
            <a:xfrm>
              <a:off x="7428052" y="260648"/>
              <a:ext cx="116233" cy="10801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8128175" y="872716"/>
              <a:ext cx="116233" cy="10801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/>
            <p:nvPr/>
          </p:nvSpPr>
          <p:spPr>
            <a:xfrm>
              <a:off x="8280575" y="260648"/>
              <a:ext cx="116233" cy="10801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773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09612"/>
            <a:ext cx="7620000" cy="54387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75604"/>
            <a:ext cx="2676525" cy="33813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27" y="709612"/>
            <a:ext cx="3295650" cy="48482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81447"/>
            <a:ext cx="4000500" cy="14954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25" y="4719687"/>
            <a:ext cx="4505325" cy="128587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00062" y="5877272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0070C0"/>
                </a:solidFill>
                <a:latin typeface="Arial Black" pitchFamily="34" charset="0"/>
              </a:rPr>
              <a:t>5</a:t>
            </a:r>
            <a:r>
              <a:rPr lang="pt-BR" sz="4800" b="1" dirty="0" smtClean="0">
                <a:solidFill>
                  <a:srgbClr val="0070C0"/>
                </a:solidFill>
                <a:latin typeface="Arial Black" pitchFamily="34" charset="0"/>
              </a:rPr>
              <a:t>ºD</a:t>
            </a:r>
            <a:endParaRPr lang="pt-BR" sz="48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0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6" y="136441"/>
            <a:ext cx="9144000" cy="6531429"/>
          </a:xfrm>
          <a:prstGeom prst="rect">
            <a:avLst/>
          </a:prstGeom>
        </p:spPr>
      </p:pic>
      <p:sp>
        <p:nvSpPr>
          <p:cNvPr id="8" name="Forma livre 7"/>
          <p:cNvSpPr/>
          <p:nvPr/>
        </p:nvSpPr>
        <p:spPr>
          <a:xfrm>
            <a:off x="6409426" y="4425351"/>
            <a:ext cx="2389517" cy="664234"/>
          </a:xfrm>
          <a:custGeom>
            <a:avLst/>
            <a:gdLst>
              <a:gd name="connsiteX0" fmla="*/ 0 w 2389517"/>
              <a:gd name="connsiteY0" fmla="*/ 69011 h 664234"/>
              <a:gd name="connsiteX1" fmla="*/ 534838 w 2389517"/>
              <a:gd name="connsiteY1" fmla="*/ 664234 h 664234"/>
              <a:gd name="connsiteX2" fmla="*/ 1759789 w 2389517"/>
              <a:gd name="connsiteY2" fmla="*/ 646981 h 664234"/>
              <a:gd name="connsiteX3" fmla="*/ 2389517 w 2389517"/>
              <a:gd name="connsiteY3" fmla="*/ 0 h 664234"/>
              <a:gd name="connsiteX4" fmla="*/ 2389517 w 2389517"/>
              <a:gd name="connsiteY4" fmla="*/ 0 h 6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9517" h="664234">
                <a:moveTo>
                  <a:pt x="0" y="69011"/>
                </a:moveTo>
                <a:lnTo>
                  <a:pt x="534838" y="664234"/>
                </a:lnTo>
                <a:lnTo>
                  <a:pt x="1759789" y="646981"/>
                </a:lnTo>
                <a:lnTo>
                  <a:pt x="2389517" y="0"/>
                </a:lnTo>
                <a:lnTo>
                  <a:pt x="2389517" y="0"/>
                </a:ln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6745857" y="3502325"/>
            <a:ext cx="2398143" cy="879894"/>
          </a:xfrm>
          <a:custGeom>
            <a:avLst/>
            <a:gdLst>
              <a:gd name="connsiteX0" fmla="*/ 0 w 2398143"/>
              <a:gd name="connsiteY0" fmla="*/ 448573 h 879894"/>
              <a:gd name="connsiteX1" fmla="*/ 974785 w 2398143"/>
              <a:gd name="connsiteY1" fmla="*/ 715992 h 879894"/>
              <a:gd name="connsiteX2" fmla="*/ 707366 w 2398143"/>
              <a:gd name="connsiteY2" fmla="*/ 388188 h 879894"/>
              <a:gd name="connsiteX3" fmla="*/ 1509622 w 2398143"/>
              <a:gd name="connsiteY3" fmla="*/ 0 h 879894"/>
              <a:gd name="connsiteX4" fmla="*/ 1940943 w 2398143"/>
              <a:gd name="connsiteY4" fmla="*/ 155275 h 879894"/>
              <a:gd name="connsiteX5" fmla="*/ 2398143 w 2398143"/>
              <a:gd name="connsiteY5" fmla="*/ 879894 h 879894"/>
              <a:gd name="connsiteX6" fmla="*/ 2398143 w 2398143"/>
              <a:gd name="connsiteY6" fmla="*/ 879894 h 87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8143" h="879894">
                <a:moveTo>
                  <a:pt x="0" y="448573"/>
                </a:moveTo>
                <a:lnTo>
                  <a:pt x="974785" y="715992"/>
                </a:lnTo>
                <a:lnTo>
                  <a:pt x="707366" y="388188"/>
                </a:lnTo>
                <a:lnTo>
                  <a:pt x="1509622" y="0"/>
                </a:lnTo>
                <a:lnTo>
                  <a:pt x="1940943" y="155275"/>
                </a:lnTo>
                <a:lnTo>
                  <a:pt x="2398143" y="879894"/>
                </a:lnTo>
                <a:lnTo>
                  <a:pt x="2398143" y="879894"/>
                </a:lnTo>
              </a:path>
            </a:pathLst>
          </a:custGeom>
          <a:ln w="57150">
            <a:solidFill>
              <a:srgbClr val="F6F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6832121" y="2078966"/>
            <a:ext cx="2070339" cy="276045"/>
          </a:xfrm>
          <a:custGeom>
            <a:avLst/>
            <a:gdLst>
              <a:gd name="connsiteX0" fmla="*/ 0 w 2070339"/>
              <a:gd name="connsiteY0" fmla="*/ 276045 h 276045"/>
              <a:gd name="connsiteX1" fmla="*/ 681487 w 2070339"/>
              <a:gd name="connsiteY1" fmla="*/ 0 h 276045"/>
              <a:gd name="connsiteX2" fmla="*/ 2070339 w 2070339"/>
              <a:gd name="connsiteY2" fmla="*/ 215660 h 276045"/>
              <a:gd name="connsiteX3" fmla="*/ 2070339 w 2070339"/>
              <a:gd name="connsiteY3" fmla="*/ 215660 h 2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0339" h="276045">
                <a:moveTo>
                  <a:pt x="0" y="276045"/>
                </a:moveTo>
                <a:lnTo>
                  <a:pt x="681487" y="0"/>
                </a:lnTo>
                <a:lnTo>
                  <a:pt x="2070339" y="215660"/>
                </a:lnTo>
                <a:lnTo>
                  <a:pt x="2070339" y="215660"/>
                </a:ln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 10"/>
          <p:cNvSpPr/>
          <p:nvPr/>
        </p:nvSpPr>
        <p:spPr>
          <a:xfrm>
            <a:off x="603849" y="2587925"/>
            <a:ext cx="1871932" cy="672860"/>
          </a:xfrm>
          <a:custGeom>
            <a:avLst/>
            <a:gdLst>
              <a:gd name="connsiteX0" fmla="*/ 1871932 w 1871932"/>
              <a:gd name="connsiteY0" fmla="*/ 508958 h 672860"/>
              <a:gd name="connsiteX1" fmla="*/ 1552755 w 1871932"/>
              <a:gd name="connsiteY1" fmla="*/ 672860 h 672860"/>
              <a:gd name="connsiteX2" fmla="*/ 1190445 w 1871932"/>
              <a:gd name="connsiteY2" fmla="*/ 474452 h 672860"/>
              <a:gd name="connsiteX3" fmla="*/ 819509 w 1871932"/>
              <a:gd name="connsiteY3" fmla="*/ 526211 h 672860"/>
              <a:gd name="connsiteX4" fmla="*/ 0 w 1871932"/>
              <a:gd name="connsiteY4" fmla="*/ 0 h 672860"/>
              <a:gd name="connsiteX5" fmla="*/ 0 w 1871932"/>
              <a:gd name="connsiteY5" fmla="*/ 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1932" h="672860">
                <a:moveTo>
                  <a:pt x="1871932" y="508958"/>
                </a:moveTo>
                <a:lnTo>
                  <a:pt x="1552755" y="672860"/>
                </a:lnTo>
                <a:lnTo>
                  <a:pt x="1190445" y="474452"/>
                </a:lnTo>
                <a:lnTo>
                  <a:pt x="819509" y="526211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 w="57150">
            <a:solidFill>
              <a:srgbClr val="F4E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 11"/>
          <p:cNvSpPr/>
          <p:nvPr/>
        </p:nvSpPr>
        <p:spPr>
          <a:xfrm>
            <a:off x="534838" y="4632385"/>
            <a:ext cx="2613804" cy="345057"/>
          </a:xfrm>
          <a:custGeom>
            <a:avLst/>
            <a:gdLst>
              <a:gd name="connsiteX0" fmla="*/ 2613804 w 2613804"/>
              <a:gd name="connsiteY0" fmla="*/ 0 h 345057"/>
              <a:gd name="connsiteX1" fmla="*/ 1889185 w 2613804"/>
              <a:gd name="connsiteY1" fmla="*/ 301924 h 345057"/>
              <a:gd name="connsiteX2" fmla="*/ 1414732 w 2613804"/>
              <a:gd name="connsiteY2" fmla="*/ 103517 h 345057"/>
              <a:gd name="connsiteX3" fmla="*/ 1035170 w 2613804"/>
              <a:gd name="connsiteY3" fmla="*/ 345057 h 345057"/>
              <a:gd name="connsiteX4" fmla="*/ 0 w 2613804"/>
              <a:gd name="connsiteY4" fmla="*/ 8626 h 345057"/>
              <a:gd name="connsiteX5" fmla="*/ 0 w 2613804"/>
              <a:gd name="connsiteY5" fmla="*/ 8626 h 34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3804" h="345057">
                <a:moveTo>
                  <a:pt x="2613804" y="0"/>
                </a:moveTo>
                <a:lnTo>
                  <a:pt x="1889185" y="301924"/>
                </a:lnTo>
                <a:lnTo>
                  <a:pt x="1414732" y="103517"/>
                </a:lnTo>
                <a:lnTo>
                  <a:pt x="1035170" y="345057"/>
                </a:lnTo>
                <a:lnTo>
                  <a:pt x="0" y="8626"/>
                </a:lnTo>
                <a:lnTo>
                  <a:pt x="0" y="8626"/>
                </a:ln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1846053" y="948906"/>
            <a:ext cx="1061049" cy="388188"/>
          </a:xfrm>
          <a:custGeom>
            <a:avLst/>
            <a:gdLst>
              <a:gd name="connsiteX0" fmla="*/ 1061049 w 1061049"/>
              <a:gd name="connsiteY0" fmla="*/ 388188 h 388188"/>
              <a:gd name="connsiteX1" fmla="*/ 664234 w 1061049"/>
              <a:gd name="connsiteY1" fmla="*/ 17252 h 388188"/>
              <a:gd name="connsiteX2" fmla="*/ 103517 w 1061049"/>
              <a:gd name="connsiteY2" fmla="*/ 0 h 388188"/>
              <a:gd name="connsiteX3" fmla="*/ 0 w 1061049"/>
              <a:gd name="connsiteY3" fmla="*/ 120769 h 388188"/>
              <a:gd name="connsiteX4" fmla="*/ 0 w 1061049"/>
              <a:gd name="connsiteY4" fmla="*/ 120769 h 38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049" h="388188">
                <a:moveTo>
                  <a:pt x="1061049" y="388188"/>
                </a:moveTo>
                <a:lnTo>
                  <a:pt x="664234" y="17252"/>
                </a:lnTo>
                <a:lnTo>
                  <a:pt x="103517" y="0"/>
                </a:lnTo>
                <a:lnTo>
                  <a:pt x="0" y="120769"/>
                </a:lnTo>
                <a:lnTo>
                  <a:pt x="0" y="120769"/>
                </a:ln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 15"/>
          <p:cNvSpPr/>
          <p:nvPr/>
        </p:nvSpPr>
        <p:spPr>
          <a:xfrm>
            <a:off x="6539023" y="425302"/>
            <a:ext cx="1265275" cy="1095154"/>
          </a:xfrm>
          <a:custGeom>
            <a:avLst/>
            <a:gdLst>
              <a:gd name="connsiteX0" fmla="*/ 0 w 1265275"/>
              <a:gd name="connsiteY0" fmla="*/ 1095154 h 1095154"/>
              <a:gd name="connsiteX1" fmla="*/ 372140 w 1265275"/>
              <a:gd name="connsiteY1" fmla="*/ 255182 h 1095154"/>
              <a:gd name="connsiteX2" fmla="*/ 723014 w 1265275"/>
              <a:gd name="connsiteY2" fmla="*/ 42531 h 1095154"/>
              <a:gd name="connsiteX3" fmla="*/ 1265275 w 1265275"/>
              <a:gd name="connsiteY3" fmla="*/ 0 h 1095154"/>
              <a:gd name="connsiteX4" fmla="*/ 1265275 w 1265275"/>
              <a:gd name="connsiteY4" fmla="*/ 0 h 109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5275" h="1095154">
                <a:moveTo>
                  <a:pt x="0" y="1095154"/>
                </a:moveTo>
                <a:lnTo>
                  <a:pt x="372140" y="255182"/>
                </a:lnTo>
                <a:lnTo>
                  <a:pt x="723014" y="42531"/>
                </a:lnTo>
                <a:lnTo>
                  <a:pt x="1265275" y="0"/>
                </a:lnTo>
                <a:lnTo>
                  <a:pt x="1265275" y="0"/>
                </a:ln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Grupo 17"/>
          <p:cNvGrpSpPr/>
          <p:nvPr/>
        </p:nvGrpSpPr>
        <p:grpSpPr>
          <a:xfrm>
            <a:off x="3188480" y="1488697"/>
            <a:ext cx="2831186" cy="3434179"/>
            <a:chOff x="3188480" y="1488697"/>
            <a:chExt cx="2831186" cy="3434179"/>
          </a:xfrm>
        </p:grpSpPr>
        <p:sp>
          <p:nvSpPr>
            <p:cNvPr id="15" name="Forma livre 14"/>
            <p:cNvSpPr/>
            <p:nvPr/>
          </p:nvSpPr>
          <p:spPr>
            <a:xfrm>
              <a:off x="3188480" y="1669314"/>
              <a:ext cx="2831186" cy="3253562"/>
            </a:xfrm>
            <a:custGeom>
              <a:avLst/>
              <a:gdLst>
                <a:gd name="connsiteX0" fmla="*/ 786809 w 2849526"/>
                <a:gd name="connsiteY0" fmla="*/ 3147237 h 3147237"/>
                <a:gd name="connsiteX1" fmla="*/ 531628 w 2849526"/>
                <a:gd name="connsiteY1" fmla="*/ 2541181 h 3147237"/>
                <a:gd name="connsiteX2" fmla="*/ 138223 w 2849526"/>
                <a:gd name="connsiteY2" fmla="*/ 2062716 h 3147237"/>
                <a:gd name="connsiteX3" fmla="*/ 0 w 2849526"/>
                <a:gd name="connsiteY3" fmla="*/ 1637414 h 3147237"/>
                <a:gd name="connsiteX4" fmla="*/ 74428 w 2849526"/>
                <a:gd name="connsiteY4" fmla="*/ 1020726 h 3147237"/>
                <a:gd name="connsiteX5" fmla="*/ 361507 w 2849526"/>
                <a:gd name="connsiteY5" fmla="*/ 467833 h 3147237"/>
                <a:gd name="connsiteX6" fmla="*/ 829340 w 2849526"/>
                <a:gd name="connsiteY6" fmla="*/ 138223 h 3147237"/>
                <a:gd name="connsiteX7" fmla="*/ 1435395 w 2849526"/>
                <a:gd name="connsiteY7" fmla="*/ 0 h 3147237"/>
                <a:gd name="connsiteX8" fmla="*/ 2041451 w 2849526"/>
                <a:gd name="connsiteY8" fmla="*/ 138223 h 3147237"/>
                <a:gd name="connsiteX9" fmla="*/ 2519916 w 2849526"/>
                <a:gd name="connsiteY9" fmla="*/ 467833 h 3147237"/>
                <a:gd name="connsiteX10" fmla="*/ 2732567 w 2849526"/>
                <a:gd name="connsiteY10" fmla="*/ 935665 h 3147237"/>
                <a:gd name="connsiteX11" fmla="*/ 2849526 w 2849526"/>
                <a:gd name="connsiteY11" fmla="*/ 1467293 h 3147237"/>
                <a:gd name="connsiteX12" fmla="*/ 2690037 w 2849526"/>
                <a:gd name="connsiteY12" fmla="*/ 1977656 h 3147237"/>
                <a:gd name="connsiteX13" fmla="*/ 2392326 w 2849526"/>
                <a:gd name="connsiteY13" fmla="*/ 2456121 h 3147237"/>
                <a:gd name="connsiteX14" fmla="*/ 2307265 w 2849526"/>
                <a:gd name="connsiteY14" fmla="*/ 2892056 h 3147237"/>
                <a:gd name="connsiteX15" fmla="*/ 2243470 w 2849526"/>
                <a:gd name="connsiteY15" fmla="*/ 3125972 h 3147237"/>
                <a:gd name="connsiteX16" fmla="*/ 2264735 w 2849526"/>
                <a:gd name="connsiteY16" fmla="*/ 3125972 h 3147237"/>
                <a:gd name="connsiteX0" fmla="*/ 786809 w 2849526"/>
                <a:gd name="connsiteY0" fmla="*/ 3147237 h 3147237"/>
                <a:gd name="connsiteX1" fmla="*/ 531628 w 2849526"/>
                <a:gd name="connsiteY1" fmla="*/ 2541181 h 3147237"/>
                <a:gd name="connsiteX2" fmla="*/ 138223 w 2849526"/>
                <a:gd name="connsiteY2" fmla="*/ 2062716 h 3147237"/>
                <a:gd name="connsiteX3" fmla="*/ 0 w 2849526"/>
                <a:gd name="connsiteY3" fmla="*/ 1637414 h 3147237"/>
                <a:gd name="connsiteX4" fmla="*/ 74428 w 2849526"/>
                <a:gd name="connsiteY4" fmla="*/ 1020726 h 3147237"/>
                <a:gd name="connsiteX5" fmla="*/ 361507 w 2849526"/>
                <a:gd name="connsiteY5" fmla="*/ 467833 h 3147237"/>
                <a:gd name="connsiteX6" fmla="*/ 829340 w 2849526"/>
                <a:gd name="connsiteY6" fmla="*/ 138223 h 3147237"/>
                <a:gd name="connsiteX7" fmla="*/ 1435395 w 2849526"/>
                <a:gd name="connsiteY7" fmla="*/ 0 h 3147237"/>
                <a:gd name="connsiteX8" fmla="*/ 2041451 w 2849526"/>
                <a:gd name="connsiteY8" fmla="*/ 138223 h 3147237"/>
                <a:gd name="connsiteX9" fmla="*/ 2519916 w 2849526"/>
                <a:gd name="connsiteY9" fmla="*/ 467833 h 3147237"/>
                <a:gd name="connsiteX10" fmla="*/ 2732567 w 2849526"/>
                <a:gd name="connsiteY10" fmla="*/ 935665 h 3147237"/>
                <a:gd name="connsiteX11" fmla="*/ 2849526 w 2849526"/>
                <a:gd name="connsiteY11" fmla="*/ 1467293 h 3147237"/>
                <a:gd name="connsiteX12" fmla="*/ 2690037 w 2849526"/>
                <a:gd name="connsiteY12" fmla="*/ 1977656 h 3147237"/>
                <a:gd name="connsiteX13" fmla="*/ 2392326 w 2849526"/>
                <a:gd name="connsiteY13" fmla="*/ 2456121 h 3147237"/>
                <a:gd name="connsiteX14" fmla="*/ 2254103 w 2849526"/>
                <a:gd name="connsiteY14" fmla="*/ 2892056 h 3147237"/>
                <a:gd name="connsiteX15" fmla="*/ 2243470 w 2849526"/>
                <a:gd name="connsiteY15" fmla="*/ 3125972 h 3147237"/>
                <a:gd name="connsiteX16" fmla="*/ 2264735 w 2849526"/>
                <a:gd name="connsiteY16" fmla="*/ 3125972 h 3147237"/>
                <a:gd name="connsiteX0" fmla="*/ 786809 w 2849526"/>
                <a:gd name="connsiteY0" fmla="*/ 3147237 h 3147237"/>
                <a:gd name="connsiteX1" fmla="*/ 531628 w 2849526"/>
                <a:gd name="connsiteY1" fmla="*/ 2541181 h 3147237"/>
                <a:gd name="connsiteX2" fmla="*/ 138223 w 2849526"/>
                <a:gd name="connsiteY2" fmla="*/ 2062716 h 3147237"/>
                <a:gd name="connsiteX3" fmla="*/ 0 w 2849526"/>
                <a:gd name="connsiteY3" fmla="*/ 1637414 h 3147237"/>
                <a:gd name="connsiteX4" fmla="*/ 74428 w 2849526"/>
                <a:gd name="connsiteY4" fmla="*/ 1020726 h 3147237"/>
                <a:gd name="connsiteX5" fmla="*/ 361507 w 2849526"/>
                <a:gd name="connsiteY5" fmla="*/ 467833 h 3147237"/>
                <a:gd name="connsiteX6" fmla="*/ 829340 w 2849526"/>
                <a:gd name="connsiteY6" fmla="*/ 138223 h 3147237"/>
                <a:gd name="connsiteX7" fmla="*/ 1435395 w 2849526"/>
                <a:gd name="connsiteY7" fmla="*/ 0 h 3147237"/>
                <a:gd name="connsiteX8" fmla="*/ 2041451 w 2849526"/>
                <a:gd name="connsiteY8" fmla="*/ 138223 h 3147237"/>
                <a:gd name="connsiteX9" fmla="*/ 2519916 w 2849526"/>
                <a:gd name="connsiteY9" fmla="*/ 467833 h 3147237"/>
                <a:gd name="connsiteX10" fmla="*/ 2732567 w 2849526"/>
                <a:gd name="connsiteY10" fmla="*/ 935665 h 3147237"/>
                <a:gd name="connsiteX11" fmla="*/ 2849526 w 2849526"/>
                <a:gd name="connsiteY11" fmla="*/ 1467293 h 3147237"/>
                <a:gd name="connsiteX12" fmla="*/ 2690037 w 2849526"/>
                <a:gd name="connsiteY12" fmla="*/ 1977656 h 3147237"/>
                <a:gd name="connsiteX13" fmla="*/ 2413591 w 2849526"/>
                <a:gd name="connsiteY13" fmla="*/ 2392326 h 3147237"/>
                <a:gd name="connsiteX14" fmla="*/ 2254103 w 2849526"/>
                <a:gd name="connsiteY14" fmla="*/ 2892056 h 3147237"/>
                <a:gd name="connsiteX15" fmla="*/ 2243470 w 2849526"/>
                <a:gd name="connsiteY15" fmla="*/ 3125972 h 3147237"/>
                <a:gd name="connsiteX16" fmla="*/ 2264735 w 2849526"/>
                <a:gd name="connsiteY16" fmla="*/ 3125972 h 3147237"/>
                <a:gd name="connsiteX0" fmla="*/ 786809 w 2849526"/>
                <a:gd name="connsiteY0" fmla="*/ 3147237 h 3147237"/>
                <a:gd name="connsiteX1" fmla="*/ 531628 w 2849526"/>
                <a:gd name="connsiteY1" fmla="*/ 2541181 h 3147237"/>
                <a:gd name="connsiteX2" fmla="*/ 138223 w 2849526"/>
                <a:gd name="connsiteY2" fmla="*/ 2062716 h 3147237"/>
                <a:gd name="connsiteX3" fmla="*/ 0 w 2849526"/>
                <a:gd name="connsiteY3" fmla="*/ 1637414 h 3147237"/>
                <a:gd name="connsiteX4" fmla="*/ 74428 w 2849526"/>
                <a:gd name="connsiteY4" fmla="*/ 1020726 h 3147237"/>
                <a:gd name="connsiteX5" fmla="*/ 361507 w 2849526"/>
                <a:gd name="connsiteY5" fmla="*/ 467833 h 3147237"/>
                <a:gd name="connsiteX6" fmla="*/ 829340 w 2849526"/>
                <a:gd name="connsiteY6" fmla="*/ 138223 h 3147237"/>
                <a:gd name="connsiteX7" fmla="*/ 1435395 w 2849526"/>
                <a:gd name="connsiteY7" fmla="*/ 0 h 3147237"/>
                <a:gd name="connsiteX8" fmla="*/ 2041451 w 2849526"/>
                <a:gd name="connsiteY8" fmla="*/ 138223 h 3147237"/>
                <a:gd name="connsiteX9" fmla="*/ 2519916 w 2849526"/>
                <a:gd name="connsiteY9" fmla="*/ 467833 h 3147237"/>
                <a:gd name="connsiteX10" fmla="*/ 2732567 w 2849526"/>
                <a:gd name="connsiteY10" fmla="*/ 935665 h 3147237"/>
                <a:gd name="connsiteX11" fmla="*/ 2849526 w 2849526"/>
                <a:gd name="connsiteY11" fmla="*/ 1467293 h 3147237"/>
                <a:gd name="connsiteX12" fmla="*/ 2690037 w 2849526"/>
                <a:gd name="connsiteY12" fmla="*/ 1977656 h 3147237"/>
                <a:gd name="connsiteX13" fmla="*/ 2413591 w 2849526"/>
                <a:gd name="connsiteY13" fmla="*/ 2392326 h 3147237"/>
                <a:gd name="connsiteX14" fmla="*/ 2254103 w 2849526"/>
                <a:gd name="connsiteY14" fmla="*/ 2892056 h 3147237"/>
                <a:gd name="connsiteX15" fmla="*/ 2243470 w 2849526"/>
                <a:gd name="connsiteY15" fmla="*/ 3125972 h 3147237"/>
                <a:gd name="connsiteX16" fmla="*/ 2264735 w 2849526"/>
                <a:gd name="connsiteY16" fmla="*/ 3125972 h 3147237"/>
                <a:gd name="connsiteX0" fmla="*/ 786809 w 2849526"/>
                <a:gd name="connsiteY0" fmla="*/ 3147237 h 3147237"/>
                <a:gd name="connsiteX1" fmla="*/ 531628 w 2849526"/>
                <a:gd name="connsiteY1" fmla="*/ 2541181 h 3147237"/>
                <a:gd name="connsiteX2" fmla="*/ 138223 w 2849526"/>
                <a:gd name="connsiteY2" fmla="*/ 2062716 h 3147237"/>
                <a:gd name="connsiteX3" fmla="*/ 0 w 2849526"/>
                <a:gd name="connsiteY3" fmla="*/ 1637414 h 3147237"/>
                <a:gd name="connsiteX4" fmla="*/ 74428 w 2849526"/>
                <a:gd name="connsiteY4" fmla="*/ 1020726 h 3147237"/>
                <a:gd name="connsiteX5" fmla="*/ 361507 w 2849526"/>
                <a:gd name="connsiteY5" fmla="*/ 467833 h 3147237"/>
                <a:gd name="connsiteX6" fmla="*/ 829340 w 2849526"/>
                <a:gd name="connsiteY6" fmla="*/ 138223 h 3147237"/>
                <a:gd name="connsiteX7" fmla="*/ 1435395 w 2849526"/>
                <a:gd name="connsiteY7" fmla="*/ 0 h 3147237"/>
                <a:gd name="connsiteX8" fmla="*/ 2041451 w 2849526"/>
                <a:gd name="connsiteY8" fmla="*/ 138223 h 3147237"/>
                <a:gd name="connsiteX9" fmla="*/ 2519916 w 2849526"/>
                <a:gd name="connsiteY9" fmla="*/ 467833 h 3147237"/>
                <a:gd name="connsiteX10" fmla="*/ 2732567 w 2849526"/>
                <a:gd name="connsiteY10" fmla="*/ 871869 h 3147237"/>
                <a:gd name="connsiteX11" fmla="*/ 2849526 w 2849526"/>
                <a:gd name="connsiteY11" fmla="*/ 1467293 h 3147237"/>
                <a:gd name="connsiteX12" fmla="*/ 2690037 w 2849526"/>
                <a:gd name="connsiteY12" fmla="*/ 1977656 h 3147237"/>
                <a:gd name="connsiteX13" fmla="*/ 2413591 w 2849526"/>
                <a:gd name="connsiteY13" fmla="*/ 2392326 h 3147237"/>
                <a:gd name="connsiteX14" fmla="*/ 2254103 w 2849526"/>
                <a:gd name="connsiteY14" fmla="*/ 2892056 h 3147237"/>
                <a:gd name="connsiteX15" fmla="*/ 2243470 w 2849526"/>
                <a:gd name="connsiteY15" fmla="*/ 3125972 h 3147237"/>
                <a:gd name="connsiteX16" fmla="*/ 2264735 w 2849526"/>
                <a:gd name="connsiteY16" fmla="*/ 3125972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361507 w 2817628"/>
                <a:gd name="connsiteY5" fmla="*/ 467833 h 3147237"/>
                <a:gd name="connsiteX6" fmla="*/ 829340 w 2817628"/>
                <a:gd name="connsiteY6" fmla="*/ 138223 h 3147237"/>
                <a:gd name="connsiteX7" fmla="*/ 1435395 w 2817628"/>
                <a:gd name="connsiteY7" fmla="*/ 0 h 3147237"/>
                <a:gd name="connsiteX8" fmla="*/ 2041451 w 2817628"/>
                <a:gd name="connsiteY8" fmla="*/ 138223 h 3147237"/>
                <a:gd name="connsiteX9" fmla="*/ 2519916 w 2817628"/>
                <a:gd name="connsiteY9" fmla="*/ 467833 h 3147237"/>
                <a:gd name="connsiteX10" fmla="*/ 2732567 w 2817628"/>
                <a:gd name="connsiteY10" fmla="*/ 871869 h 3147237"/>
                <a:gd name="connsiteX11" fmla="*/ 2817628 w 2817628"/>
                <a:gd name="connsiteY11" fmla="*/ 1467293 h 3147237"/>
                <a:gd name="connsiteX12" fmla="*/ 2690037 w 2817628"/>
                <a:gd name="connsiteY12" fmla="*/ 1977656 h 3147237"/>
                <a:gd name="connsiteX13" fmla="*/ 2413591 w 2817628"/>
                <a:gd name="connsiteY13" fmla="*/ 2392326 h 3147237"/>
                <a:gd name="connsiteX14" fmla="*/ 2254103 w 2817628"/>
                <a:gd name="connsiteY14" fmla="*/ 2892056 h 3147237"/>
                <a:gd name="connsiteX15" fmla="*/ 2243470 w 2817628"/>
                <a:gd name="connsiteY15" fmla="*/ 3125972 h 3147237"/>
                <a:gd name="connsiteX16" fmla="*/ 2264735 w 2817628"/>
                <a:gd name="connsiteY16" fmla="*/ 3125972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361507 w 2817628"/>
                <a:gd name="connsiteY5" fmla="*/ 467833 h 3147237"/>
                <a:gd name="connsiteX6" fmla="*/ 829340 w 2817628"/>
                <a:gd name="connsiteY6" fmla="*/ 138223 h 3147237"/>
                <a:gd name="connsiteX7" fmla="*/ 1435395 w 2817628"/>
                <a:gd name="connsiteY7" fmla="*/ 0 h 3147237"/>
                <a:gd name="connsiteX8" fmla="*/ 2041451 w 2817628"/>
                <a:gd name="connsiteY8" fmla="*/ 138223 h 3147237"/>
                <a:gd name="connsiteX9" fmla="*/ 2519916 w 2817628"/>
                <a:gd name="connsiteY9" fmla="*/ 467833 h 3147237"/>
                <a:gd name="connsiteX10" fmla="*/ 2732567 w 2817628"/>
                <a:gd name="connsiteY10" fmla="*/ 871869 h 3147237"/>
                <a:gd name="connsiteX11" fmla="*/ 2817628 w 2817628"/>
                <a:gd name="connsiteY11" fmla="*/ 1467293 h 3147237"/>
                <a:gd name="connsiteX12" fmla="*/ 2658139 w 2817628"/>
                <a:gd name="connsiteY12" fmla="*/ 1988288 h 3147237"/>
                <a:gd name="connsiteX13" fmla="*/ 2413591 w 2817628"/>
                <a:gd name="connsiteY13" fmla="*/ 2392326 h 3147237"/>
                <a:gd name="connsiteX14" fmla="*/ 2254103 w 2817628"/>
                <a:gd name="connsiteY14" fmla="*/ 2892056 h 3147237"/>
                <a:gd name="connsiteX15" fmla="*/ 2243470 w 2817628"/>
                <a:gd name="connsiteY15" fmla="*/ 3125972 h 3147237"/>
                <a:gd name="connsiteX16" fmla="*/ 2264735 w 2817628"/>
                <a:gd name="connsiteY16" fmla="*/ 3125972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361507 w 2817628"/>
                <a:gd name="connsiteY5" fmla="*/ 467833 h 3147237"/>
                <a:gd name="connsiteX6" fmla="*/ 829340 w 2817628"/>
                <a:gd name="connsiteY6" fmla="*/ 138223 h 3147237"/>
                <a:gd name="connsiteX7" fmla="*/ 1435395 w 2817628"/>
                <a:gd name="connsiteY7" fmla="*/ 0 h 3147237"/>
                <a:gd name="connsiteX8" fmla="*/ 2041451 w 2817628"/>
                <a:gd name="connsiteY8" fmla="*/ 138223 h 3147237"/>
                <a:gd name="connsiteX9" fmla="*/ 2519916 w 2817628"/>
                <a:gd name="connsiteY9" fmla="*/ 467833 h 3147237"/>
                <a:gd name="connsiteX10" fmla="*/ 2732567 w 2817628"/>
                <a:gd name="connsiteY10" fmla="*/ 871869 h 3147237"/>
                <a:gd name="connsiteX11" fmla="*/ 2817628 w 2817628"/>
                <a:gd name="connsiteY11" fmla="*/ 1467293 h 3147237"/>
                <a:gd name="connsiteX12" fmla="*/ 2658139 w 2817628"/>
                <a:gd name="connsiteY12" fmla="*/ 1988288 h 3147237"/>
                <a:gd name="connsiteX13" fmla="*/ 2413591 w 2817628"/>
                <a:gd name="connsiteY13" fmla="*/ 2392326 h 3147237"/>
                <a:gd name="connsiteX14" fmla="*/ 2328530 w 2817628"/>
                <a:gd name="connsiteY14" fmla="*/ 2434856 h 3147237"/>
                <a:gd name="connsiteX15" fmla="*/ 2254103 w 2817628"/>
                <a:gd name="connsiteY15" fmla="*/ 2892056 h 3147237"/>
                <a:gd name="connsiteX16" fmla="*/ 2243470 w 2817628"/>
                <a:gd name="connsiteY16" fmla="*/ 3125972 h 3147237"/>
                <a:gd name="connsiteX17" fmla="*/ 2264735 w 2817628"/>
                <a:gd name="connsiteY17" fmla="*/ 3125972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361507 w 2817628"/>
                <a:gd name="connsiteY5" fmla="*/ 467833 h 3147237"/>
                <a:gd name="connsiteX6" fmla="*/ 829340 w 2817628"/>
                <a:gd name="connsiteY6" fmla="*/ 138223 h 3147237"/>
                <a:gd name="connsiteX7" fmla="*/ 1435395 w 2817628"/>
                <a:gd name="connsiteY7" fmla="*/ 0 h 3147237"/>
                <a:gd name="connsiteX8" fmla="*/ 2041451 w 2817628"/>
                <a:gd name="connsiteY8" fmla="*/ 138223 h 3147237"/>
                <a:gd name="connsiteX9" fmla="*/ 2519916 w 2817628"/>
                <a:gd name="connsiteY9" fmla="*/ 467833 h 3147237"/>
                <a:gd name="connsiteX10" fmla="*/ 2732567 w 2817628"/>
                <a:gd name="connsiteY10" fmla="*/ 871869 h 3147237"/>
                <a:gd name="connsiteX11" fmla="*/ 2817628 w 2817628"/>
                <a:gd name="connsiteY11" fmla="*/ 1467293 h 3147237"/>
                <a:gd name="connsiteX12" fmla="*/ 2658139 w 2817628"/>
                <a:gd name="connsiteY12" fmla="*/ 1988288 h 3147237"/>
                <a:gd name="connsiteX13" fmla="*/ 2413591 w 2817628"/>
                <a:gd name="connsiteY13" fmla="*/ 2392326 h 3147237"/>
                <a:gd name="connsiteX14" fmla="*/ 2254103 w 2817628"/>
                <a:gd name="connsiteY14" fmla="*/ 2892056 h 3147237"/>
                <a:gd name="connsiteX15" fmla="*/ 2243470 w 2817628"/>
                <a:gd name="connsiteY15" fmla="*/ 3125972 h 3147237"/>
                <a:gd name="connsiteX16" fmla="*/ 2264735 w 2817628"/>
                <a:gd name="connsiteY16" fmla="*/ 3125972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361507 w 2817628"/>
                <a:gd name="connsiteY5" fmla="*/ 467833 h 3147237"/>
                <a:gd name="connsiteX6" fmla="*/ 829340 w 2817628"/>
                <a:gd name="connsiteY6" fmla="*/ 138223 h 3147237"/>
                <a:gd name="connsiteX7" fmla="*/ 1435395 w 2817628"/>
                <a:gd name="connsiteY7" fmla="*/ 0 h 3147237"/>
                <a:gd name="connsiteX8" fmla="*/ 2041451 w 2817628"/>
                <a:gd name="connsiteY8" fmla="*/ 138223 h 3147237"/>
                <a:gd name="connsiteX9" fmla="*/ 2519916 w 2817628"/>
                <a:gd name="connsiteY9" fmla="*/ 467833 h 3147237"/>
                <a:gd name="connsiteX10" fmla="*/ 2732567 w 2817628"/>
                <a:gd name="connsiteY10" fmla="*/ 871869 h 3147237"/>
                <a:gd name="connsiteX11" fmla="*/ 2817628 w 2817628"/>
                <a:gd name="connsiteY11" fmla="*/ 1467293 h 3147237"/>
                <a:gd name="connsiteX12" fmla="*/ 2658139 w 2817628"/>
                <a:gd name="connsiteY12" fmla="*/ 1988288 h 3147237"/>
                <a:gd name="connsiteX13" fmla="*/ 2413591 w 2817628"/>
                <a:gd name="connsiteY13" fmla="*/ 2392326 h 3147237"/>
                <a:gd name="connsiteX14" fmla="*/ 2254102 w 2817628"/>
                <a:gd name="connsiteY14" fmla="*/ 2690037 h 3147237"/>
                <a:gd name="connsiteX15" fmla="*/ 2254103 w 2817628"/>
                <a:gd name="connsiteY15" fmla="*/ 2892056 h 3147237"/>
                <a:gd name="connsiteX16" fmla="*/ 2243470 w 2817628"/>
                <a:gd name="connsiteY16" fmla="*/ 3125972 h 3147237"/>
                <a:gd name="connsiteX17" fmla="*/ 2264735 w 2817628"/>
                <a:gd name="connsiteY17" fmla="*/ 3125972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361507 w 2817628"/>
                <a:gd name="connsiteY5" fmla="*/ 467833 h 3147237"/>
                <a:gd name="connsiteX6" fmla="*/ 829340 w 2817628"/>
                <a:gd name="connsiteY6" fmla="*/ 138223 h 3147237"/>
                <a:gd name="connsiteX7" fmla="*/ 1435395 w 2817628"/>
                <a:gd name="connsiteY7" fmla="*/ 0 h 3147237"/>
                <a:gd name="connsiteX8" fmla="*/ 2041451 w 2817628"/>
                <a:gd name="connsiteY8" fmla="*/ 138223 h 3147237"/>
                <a:gd name="connsiteX9" fmla="*/ 2519916 w 2817628"/>
                <a:gd name="connsiteY9" fmla="*/ 467833 h 3147237"/>
                <a:gd name="connsiteX10" fmla="*/ 2732567 w 2817628"/>
                <a:gd name="connsiteY10" fmla="*/ 871869 h 3147237"/>
                <a:gd name="connsiteX11" fmla="*/ 2817628 w 2817628"/>
                <a:gd name="connsiteY11" fmla="*/ 1467293 h 3147237"/>
                <a:gd name="connsiteX12" fmla="*/ 2658139 w 2817628"/>
                <a:gd name="connsiteY12" fmla="*/ 1988288 h 3147237"/>
                <a:gd name="connsiteX13" fmla="*/ 2413591 w 2817628"/>
                <a:gd name="connsiteY13" fmla="*/ 2392326 h 3147237"/>
                <a:gd name="connsiteX14" fmla="*/ 2254102 w 2817628"/>
                <a:gd name="connsiteY14" fmla="*/ 2690037 h 3147237"/>
                <a:gd name="connsiteX15" fmla="*/ 2243471 w 2817628"/>
                <a:gd name="connsiteY15" fmla="*/ 2860159 h 3147237"/>
                <a:gd name="connsiteX16" fmla="*/ 2243470 w 2817628"/>
                <a:gd name="connsiteY16" fmla="*/ 3125972 h 3147237"/>
                <a:gd name="connsiteX17" fmla="*/ 2264735 w 2817628"/>
                <a:gd name="connsiteY17" fmla="*/ 3125972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361507 w 2817628"/>
                <a:gd name="connsiteY5" fmla="*/ 467833 h 3147237"/>
                <a:gd name="connsiteX6" fmla="*/ 829340 w 2817628"/>
                <a:gd name="connsiteY6" fmla="*/ 138223 h 3147237"/>
                <a:gd name="connsiteX7" fmla="*/ 1435395 w 2817628"/>
                <a:gd name="connsiteY7" fmla="*/ 0 h 3147237"/>
                <a:gd name="connsiteX8" fmla="*/ 2041451 w 2817628"/>
                <a:gd name="connsiteY8" fmla="*/ 138223 h 3147237"/>
                <a:gd name="connsiteX9" fmla="*/ 2519916 w 2817628"/>
                <a:gd name="connsiteY9" fmla="*/ 467833 h 3147237"/>
                <a:gd name="connsiteX10" fmla="*/ 2732567 w 2817628"/>
                <a:gd name="connsiteY10" fmla="*/ 871869 h 3147237"/>
                <a:gd name="connsiteX11" fmla="*/ 2817628 w 2817628"/>
                <a:gd name="connsiteY11" fmla="*/ 1467293 h 3147237"/>
                <a:gd name="connsiteX12" fmla="*/ 2658139 w 2817628"/>
                <a:gd name="connsiteY12" fmla="*/ 1988288 h 3147237"/>
                <a:gd name="connsiteX13" fmla="*/ 2413591 w 2817628"/>
                <a:gd name="connsiteY13" fmla="*/ 2392326 h 3147237"/>
                <a:gd name="connsiteX14" fmla="*/ 2254102 w 2817628"/>
                <a:gd name="connsiteY14" fmla="*/ 2690037 h 3147237"/>
                <a:gd name="connsiteX15" fmla="*/ 2243471 w 2817628"/>
                <a:gd name="connsiteY15" fmla="*/ 2860159 h 3147237"/>
                <a:gd name="connsiteX16" fmla="*/ 2243470 w 2817628"/>
                <a:gd name="connsiteY16" fmla="*/ 3125972 h 3147237"/>
                <a:gd name="connsiteX17" fmla="*/ 2179675 w 2817628"/>
                <a:gd name="connsiteY17" fmla="*/ 3115339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361507 w 2817628"/>
                <a:gd name="connsiteY5" fmla="*/ 467833 h 3147237"/>
                <a:gd name="connsiteX6" fmla="*/ 829340 w 2817628"/>
                <a:gd name="connsiteY6" fmla="*/ 138223 h 3147237"/>
                <a:gd name="connsiteX7" fmla="*/ 1435395 w 2817628"/>
                <a:gd name="connsiteY7" fmla="*/ 0 h 3147237"/>
                <a:gd name="connsiteX8" fmla="*/ 2041451 w 2817628"/>
                <a:gd name="connsiteY8" fmla="*/ 138223 h 3147237"/>
                <a:gd name="connsiteX9" fmla="*/ 2519916 w 2817628"/>
                <a:gd name="connsiteY9" fmla="*/ 467833 h 3147237"/>
                <a:gd name="connsiteX10" fmla="*/ 2732567 w 2817628"/>
                <a:gd name="connsiteY10" fmla="*/ 871869 h 3147237"/>
                <a:gd name="connsiteX11" fmla="*/ 2817628 w 2817628"/>
                <a:gd name="connsiteY11" fmla="*/ 1467293 h 3147237"/>
                <a:gd name="connsiteX12" fmla="*/ 2658139 w 2817628"/>
                <a:gd name="connsiteY12" fmla="*/ 1988288 h 3147237"/>
                <a:gd name="connsiteX13" fmla="*/ 2413591 w 2817628"/>
                <a:gd name="connsiteY13" fmla="*/ 2392326 h 3147237"/>
                <a:gd name="connsiteX14" fmla="*/ 2254102 w 2817628"/>
                <a:gd name="connsiteY14" fmla="*/ 2690037 h 3147237"/>
                <a:gd name="connsiteX15" fmla="*/ 2243471 w 2817628"/>
                <a:gd name="connsiteY15" fmla="*/ 2860159 h 3147237"/>
                <a:gd name="connsiteX16" fmla="*/ 2179675 w 2817628"/>
                <a:gd name="connsiteY16" fmla="*/ 3125972 h 3147237"/>
                <a:gd name="connsiteX17" fmla="*/ 2179675 w 2817628"/>
                <a:gd name="connsiteY17" fmla="*/ 3115339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191386 w 2817628"/>
                <a:gd name="connsiteY5" fmla="*/ 701749 h 3147237"/>
                <a:gd name="connsiteX6" fmla="*/ 361507 w 2817628"/>
                <a:gd name="connsiteY6" fmla="*/ 467833 h 3147237"/>
                <a:gd name="connsiteX7" fmla="*/ 829340 w 2817628"/>
                <a:gd name="connsiteY7" fmla="*/ 138223 h 3147237"/>
                <a:gd name="connsiteX8" fmla="*/ 1435395 w 2817628"/>
                <a:gd name="connsiteY8" fmla="*/ 0 h 3147237"/>
                <a:gd name="connsiteX9" fmla="*/ 2041451 w 2817628"/>
                <a:gd name="connsiteY9" fmla="*/ 138223 h 3147237"/>
                <a:gd name="connsiteX10" fmla="*/ 2519916 w 2817628"/>
                <a:gd name="connsiteY10" fmla="*/ 467833 h 3147237"/>
                <a:gd name="connsiteX11" fmla="*/ 2732567 w 2817628"/>
                <a:gd name="connsiteY11" fmla="*/ 871869 h 3147237"/>
                <a:gd name="connsiteX12" fmla="*/ 2817628 w 2817628"/>
                <a:gd name="connsiteY12" fmla="*/ 1467293 h 3147237"/>
                <a:gd name="connsiteX13" fmla="*/ 2658139 w 2817628"/>
                <a:gd name="connsiteY13" fmla="*/ 1988288 h 3147237"/>
                <a:gd name="connsiteX14" fmla="*/ 2413591 w 2817628"/>
                <a:gd name="connsiteY14" fmla="*/ 2392326 h 3147237"/>
                <a:gd name="connsiteX15" fmla="*/ 2254102 w 2817628"/>
                <a:gd name="connsiteY15" fmla="*/ 2690037 h 3147237"/>
                <a:gd name="connsiteX16" fmla="*/ 2243471 w 2817628"/>
                <a:gd name="connsiteY16" fmla="*/ 2860159 h 3147237"/>
                <a:gd name="connsiteX17" fmla="*/ 2179675 w 2817628"/>
                <a:gd name="connsiteY17" fmla="*/ 3125972 h 3147237"/>
                <a:gd name="connsiteX18" fmla="*/ 2179675 w 2817628"/>
                <a:gd name="connsiteY18" fmla="*/ 3115339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191386 w 2817628"/>
                <a:gd name="connsiteY5" fmla="*/ 701749 h 3147237"/>
                <a:gd name="connsiteX6" fmla="*/ 361507 w 2817628"/>
                <a:gd name="connsiteY6" fmla="*/ 467833 h 3147237"/>
                <a:gd name="connsiteX7" fmla="*/ 563526 w 2817628"/>
                <a:gd name="connsiteY7" fmla="*/ 255181 h 3147237"/>
                <a:gd name="connsiteX8" fmla="*/ 829340 w 2817628"/>
                <a:gd name="connsiteY8" fmla="*/ 138223 h 3147237"/>
                <a:gd name="connsiteX9" fmla="*/ 1435395 w 2817628"/>
                <a:gd name="connsiteY9" fmla="*/ 0 h 3147237"/>
                <a:gd name="connsiteX10" fmla="*/ 2041451 w 2817628"/>
                <a:gd name="connsiteY10" fmla="*/ 138223 h 3147237"/>
                <a:gd name="connsiteX11" fmla="*/ 2519916 w 2817628"/>
                <a:gd name="connsiteY11" fmla="*/ 467833 h 3147237"/>
                <a:gd name="connsiteX12" fmla="*/ 2732567 w 2817628"/>
                <a:gd name="connsiteY12" fmla="*/ 871869 h 3147237"/>
                <a:gd name="connsiteX13" fmla="*/ 2817628 w 2817628"/>
                <a:gd name="connsiteY13" fmla="*/ 1467293 h 3147237"/>
                <a:gd name="connsiteX14" fmla="*/ 2658139 w 2817628"/>
                <a:gd name="connsiteY14" fmla="*/ 1988288 h 3147237"/>
                <a:gd name="connsiteX15" fmla="*/ 2413591 w 2817628"/>
                <a:gd name="connsiteY15" fmla="*/ 2392326 h 3147237"/>
                <a:gd name="connsiteX16" fmla="*/ 2254102 w 2817628"/>
                <a:gd name="connsiteY16" fmla="*/ 2690037 h 3147237"/>
                <a:gd name="connsiteX17" fmla="*/ 2243471 w 2817628"/>
                <a:gd name="connsiteY17" fmla="*/ 2860159 h 3147237"/>
                <a:gd name="connsiteX18" fmla="*/ 2179675 w 2817628"/>
                <a:gd name="connsiteY18" fmla="*/ 3125972 h 3147237"/>
                <a:gd name="connsiteX19" fmla="*/ 2179675 w 2817628"/>
                <a:gd name="connsiteY19" fmla="*/ 3115339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191386 w 2817628"/>
                <a:gd name="connsiteY5" fmla="*/ 701749 h 3147237"/>
                <a:gd name="connsiteX6" fmla="*/ 361507 w 2817628"/>
                <a:gd name="connsiteY6" fmla="*/ 467833 h 3147237"/>
                <a:gd name="connsiteX7" fmla="*/ 563526 w 2817628"/>
                <a:gd name="connsiteY7" fmla="*/ 255181 h 3147237"/>
                <a:gd name="connsiteX8" fmla="*/ 829340 w 2817628"/>
                <a:gd name="connsiteY8" fmla="*/ 138223 h 3147237"/>
                <a:gd name="connsiteX9" fmla="*/ 1105786 w 2817628"/>
                <a:gd name="connsiteY9" fmla="*/ 10633 h 3147237"/>
                <a:gd name="connsiteX10" fmla="*/ 1435395 w 2817628"/>
                <a:gd name="connsiteY10" fmla="*/ 0 h 3147237"/>
                <a:gd name="connsiteX11" fmla="*/ 2041451 w 2817628"/>
                <a:gd name="connsiteY11" fmla="*/ 138223 h 3147237"/>
                <a:gd name="connsiteX12" fmla="*/ 2519916 w 2817628"/>
                <a:gd name="connsiteY12" fmla="*/ 467833 h 3147237"/>
                <a:gd name="connsiteX13" fmla="*/ 2732567 w 2817628"/>
                <a:gd name="connsiteY13" fmla="*/ 871869 h 3147237"/>
                <a:gd name="connsiteX14" fmla="*/ 2817628 w 2817628"/>
                <a:gd name="connsiteY14" fmla="*/ 1467293 h 3147237"/>
                <a:gd name="connsiteX15" fmla="*/ 2658139 w 2817628"/>
                <a:gd name="connsiteY15" fmla="*/ 1988288 h 3147237"/>
                <a:gd name="connsiteX16" fmla="*/ 2413591 w 2817628"/>
                <a:gd name="connsiteY16" fmla="*/ 2392326 h 3147237"/>
                <a:gd name="connsiteX17" fmla="*/ 2254102 w 2817628"/>
                <a:gd name="connsiteY17" fmla="*/ 2690037 h 3147237"/>
                <a:gd name="connsiteX18" fmla="*/ 2243471 w 2817628"/>
                <a:gd name="connsiteY18" fmla="*/ 2860159 h 3147237"/>
                <a:gd name="connsiteX19" fmla="*/ 2179675 w 2817628"/>
                <a:gd name="connsiteY19" fmla="*/ 3125972 h 3147237"/>
                <a:gd name="connsiteX20" fmla="*/ 2179675 w 2817628"/>
                <a:gd name="connsiteY20" fmla="*/ 3115339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191386 w 2817628"/>
                <a:gd name="connsiteY5" fmla="*/ 701749 h 3147237"/>
                <a:gd name="connsiteX6" fmla="*/ 361507 w 2817628"/>
                <a:gd name="connsiteY6" fmla="*/ 467833 h 3147237"/>
                <a:gd name="connsiteX7" fmla="*/ 563526 w 2817628"/>
                <a:gd name="connsiteY7" fmla="*/ 255181 h 3147237"/>
                <a:gd name="connsiteX8" fmla="*/ 829340 w 2817628"/>
                <a:gd name="connsiteY8" fmla="*/ 138223 h 3147237"/>
                <a:gd name="connsiteX9" fmla="*/ 1105786 w 2817628"/>
                <a:gd name="connsiteY9" fmla="*/ 10633 h 3147237"/>
                <a:gd name="connsiteX10" fmla="*/ 1435395 w 2817628"/>
                <a:gd name="connsiteY10" fmla="*/ 0 h 3147237"/>
                <a:gd name="connsiteX11" fmla="*/ 1722474 w 2817628"/>
                <a:gd name="connsiteY11" fmla="*/ 10633 h 3147237"/>
                <a:gd name="connsiteX12" fmla="*/ 2041451 w 2817628"/>
                <a:gd name="connsiteY12" fmla="*/ 138223 h 3147237"/>
                <a:gd name="connsiteX13" fmla="*/ 2519916 w 2817628"/>
                <a:gd name="connsiteY13" fmla="*/ 467833 h 3147237"/>
                <a:gd name="connsiteX14" fmla="*/ 2732567 w 2817628"/>
                <a:gd name="connsiteY14" fmla="*/ 871869 h 3147237"/>
                <a:gd name="connsiteX15" fmla="*/ 2817628 w 2817628"/>
                <a:gd name="connsiteY15" fmla="*/ 1467293 h 3147237"/>
                <a:gd name="connsiteX16" fmla="*/ 2658139 w 2817628"/>
                <a:gd name="connsiteY16" fmla="*/ 1988288 h 3147237"/>
                <a:gd name="connsiteX17" fmla="*/ 2413591 w 2817628"/>
                <a:gd name="connsiteY17" fmla="*/ 2392326 h 3147237"/>
                <a:gd name="connsiteX18" fmla="*/ 2254102 w 2817628"/>
                <a:gd name="connsiteY18" fmla="*/ 2690037 h 3147237"/>
                <a:gd name="connsiteX19" fmla="*/ 2243471 w 2817628"/>
                <a:gd name="connsiteY19" fmla="*/ 2860159 h 3147237"/>
                <a:gd name="connsiteX20" fmla="*/ 2179675 w 2817628"/>
                <a:gd name="connsiteY20" fmla="*/ 3125972 h 3147237"/>
                <a:gd name="connsiteX21" fmla="*/ 2179675 w 2817628"/>
                <a:gd name="connsiteY21" fmla="*/ 3115339 h 3147237"/>
                <a:gd name="connsiteX0" fmla="*/ 786809 w 2817628"/>
                <a:gd name="connsiteY0" fmla="*/ 3147237 h 3147237"/>
                <a:gd name="connsiteX1" fmla="*/ 531628 w 2817628"/>
                <a:gd name="connsiteY1" fmla="*/ 2541181 h 3147237"/>
                <a:gd name="connsiteX2" fmla="*/ 138223 w 2817628"/>
                <a:gd name="connsiteY2" fmla="*/ 2062716 h 3147237"/>
                <a:gd name="connsiteX3" fmla="*/ 0 w 2817628"/>
                <a:gd name="connsiteY3" fmla="*/ 1637414 h 3147237"/>
                <a:gd name="connsiteX4" fmla="*/ 74428 w 2817628"/>
                <a:gd name="connsiteY4" fmla="*/ 1020726 h 3147237"/>
                <a:gd name="connsiteX5" fmla="*/ 191386 w 2817628"/>
                <a:gd name="connsiteY5" fmla="*/ 701749 h 3147237"/>
                <a:gd name="connsiteX6" fmla="*/ 361507 w 2817628"/>
                <a:gd name="connsiteY6" fmla="*/ 467833 h 3147237"/>
                <a:gd name="connsiteX7" fmla="*/ 563526 w 2817628"/>
                <a:gd name="connsiteY7" fmla="*/ 255181 h 3147237"/>
                <a:gd name="connsiteX8" fmla="*/ 829340 w 2817628"/>
                <a:gd name="connsiteY8" fmla="*/ 138223 h 3147237"/>
                <a:gd name="connsiteX9" fmla="*/ 1105786 w 2817628"/>
                <a:gd name="connsiteY9" fmla="*/ 10633 h 3147237"/>
                <a:gd name="connsiteX10" fmla="*/ 1435395 w 2817628"/>
                <a:gd name="connsiteY10" fmla="*/ 0 h 3147237"/>
                <a:gd name="connsiteX11" fmla="*/ 1722474 w 2817628"/>
                <a:gd name="connsiteY11" fmla="*/ 10633 h 3147237"/>
                <a:gd name="connsiteX12" fmla="*/ 2041451 w 2817628"/>
                <a:gd name="connsiteY12" fmla="*/ 138223 h 3147237"/>
                <a:gd name="connsiteX13" fmla="*/ 2254102 w 2817628"/>
                <a:gd name="connsiteY13" fmla="*/ 255181 h 3147237"/>
                <a:gd name="connsiteX14" fmla="*/ 2519916 w 2817628"/>
                <a:gd name="connsiteY14" fmla="*/ 467833 h 3147237"/>
                <a:gd name="connsiteX15" fmla="*/ 2732567 w 2817628"/>
                <a:gd name="connsiteY15" fmla="*/ 871869 h 3147237"/>
                <a:gd name="connsiteX16" fmla="*/ 2817628 w 2817628"/>
                <a:gd name="connsiteY16" fmla="*/ 1467293 h 3147237"/>
                <a:gd name="connsiteX17" fmla="*/ 2658139 w 2817628"/>
                <a:gd name="connsiteY17" fmla="*/ 1988288 h 3147237"/>
                <a:gd name="connsiteX18" fmla="*/ 2413591 w 2817628"/>
                <a:gd name="connsiteY18" fmla="*/ 2392326 h 3147237"/>
                <a:gd name="connsiteX19" fmla="*/ 2254102 w 2817628"/>
                <a:gd name="connsiteY19" fmla="*/ 2690037 h 3147237"/>
                <a:gd name="connsiteX20" fmla="*/ 2243471 w 2817628"/>
                <a:gd name="connsiteY20" fmla="*/ 2860159 h 3147237"/>
                <a:gd name="connsiteX21" fmla="*/ 2179675 w 2817628"/>
                <a:gd name="connsiteY21" fmla="*/ 3125972 h 3147237"/>
                <a:gd name="connsiteX22" fmla="*/ 2179675 w 2817628"/>
                <a:gd name="connsiteY22" fmla="*/ 3115339 h 3147237"/>
                <a:gd name="connsiteX0" fmla="*/ 786809 w 2819612"/>
                <a:gd name="connsiteY0" fmla="*/ 3147237 h 3147237"/>
                <a:gd name="connsiteX1" fmla="*/ 531628 w 2819612"/>
                <a:gd name="connsiteY1" fmla="*/ 2541181 h 3147237"/>
                <a:gd name="connsiteX2" fmla="*/ 138223 w 2819612"/>
                <a:gd name="connsiteY2" fmla="*/ 2062716 h 3147237"/>
                <a:gd name="connsiteX3" fmla="*/ 0 w 2819612"/>
                <a:gd name="connsiteY3" fmla="*/ 1637414 h 3147237"/>
                <a:gd name="connsiteX4" fmla="*/ 74428 w 2819612"/>
                <a:gd name="connsiteY4" fmla="*/ 1020726 h 3147237"/>
                <a:gd name="connsiteX5" fmla="*/ 191386 w 2819612"/>
                <a:gd name="connsiteY5" fmla="*/ 701749 h 3147237"/>
                <a:gd name="connsiteX6" fmla="*/ 361507 w 2819612"/>
                <a:gd name="connsiteY6" fmla="*/ 467833 h 3147237"/>
                <a:gd name="connsiteX7" fmla="*/ 563526 w 2819612"/>
                <a:gd name="connsiteY7" fmla="*/ 255181 h 3147237"/>
                <a:gd name="connsiteX8" fmla="*/ 829340 w 2819612"/>
                <a:gd name="connsiteY8" fmla="*/ 138223 h 3147237"/>
                <a:gd name="connsiteX9" fmla="*/ 1105786 w 2819612"/>
                <a:gd name="connsiteY9" fmla="*/ 10633 h 3147237"/>
                <a:gd name="connsiteX10" fmla="*/ 1435395 w 2819612"/>
                <a:gd name="connsiteY10" fmla="*/ 0 h 3147237"/>
                <a:gd name="connsiteX11" fmla="*/ 1722474 w 2819612"/>
                <a:gd name="connsiteY11" fmla="*/ 10633 h 3147237"/>
                <a:gd name="connsiteX12" fmla="*/ 2041451 w 2819612"/>
                <a:gd name="connsiteY12" fmla="*/ 138223 h 3147237"/>
                <a:gd name="connsiteX13" fmla="*/ 2254102 w 2819612"/>
                <a:gd name="connsiteY13" fmla="*/ 255181 h 3147237"/>
                <a:gd name="connsiteX14" fmla="*/ 2519916 w 2819612"/>
                <a:gd name="connsiteY14" fmla="*/ 467833 h 3147237"/>
                <a:gd name="connsiteX15" fmla="*/ 2732567 w 2819612"/>
                <a:gd name="connsiteY15" fmla="*/ 871869 h 3147237"/>
                <a:gd name="connsiteX16" fmla="*/ 2817628 w 2819612"/>
                <a:gd name="connsiteY16" fmla="*/ 1467293 h 3147237"/>
                <a:gd name="connsiteX17" fmla="*/ 2658139 w 2819612"/>
                <a:gd name="connsiteY17" fmla="*/ 1988288 h 3147237"/>
                <a:gd name="connsiteX18" fmla="*/ 2413591 w 2819612"/>
                <a:gd name="connsiteY18" fmla="*/ 2392326 h 3147237"/>
                <a:gd name="connsiteX19" fmla="*/ 2254102 w 2819612"/>
                <a:gd name="connsiteY19" fmla="*/ 2690037 h 3147237"/>
                <a:gd name="connsiteX20" fmla="*/ 2243471 w 2819612"/>
                <a:gd name="connsiteY20" fmla="*/ 2860159 h 3147237"/>
                <a:gd name="connsiteX21" fmla="*/ 2179675 w 2819612"/>
                <a:gd name="connsiteY21" fmla="*/ 3125972 h 3147237"/>
                <a:gd name="connsiteX22" fmla="*/ 2179675 w 2819612"/>
                <a:gd name="connsiteY22" fmla="*/ 3115339 h 3147237"/>
                <a:gd name="connsiteX0" fmla="*/ 861237 w 2819612"/>
                <a:gd name="connsiteY0" fmla="*/ 3189767 h 3189767"/>
                <a:gd name="connsiteX1" fmla="*/ 531628 w 2819612"/>
                <a:gd name="connsiteY1" fmla="*/ 2541181 h 3189767"/>
                <a:gd name="connsiteX2" fmla="*/ 138223 w 2819612"/>
                <a:gd name="connsiteY2" fmla="*/ 2062716 h 3189767"/>
                <a:gd name="connsiteX3" fmla="*/ 0 w 2819612"/>
                <a:gd name="connsiteY3" fmla="*/ 1637414 h 3189767"/>
                <a:gd name="connsiteX4" fmla="*/ 74428 w 2819612"/>
                <a:gd name="connsiteY4" fmla="*/ 1020726 h 3189767"/>
                <a:gd name="connsiteX5" fmla="*/ 191386 w 2819612"/>
                <a:gd name="connsiteY5" fmla="*/ 701749 h 3189767"/>
                <a:gd name="connsiteX6" fmla="*/ 361507 w 2819612"/>
                <a:gd name="connsiteY6" fmla="*/ 467833 h 3189767"/>
                <a:gd name="connsiteX7" fmla="*/ 563526 w 2819612"/>
                <a:gd name="connsiteY7" fmla="*/ 255181 h 3189767"/>
                <a:gd name="connsiteX8" fmla="*/ 829340 w 2819612"/>
                <a:gd name="connsiteY8" fmla="*/ 138223 h 3189767"/>
                <a:gd name="connsiteX9" fmla="*/ 1105786 w 2819612"/>
                <a:gd name="connsiteY9" fmla="*/ 10633 h 3189767"/>
                <a:gd name="connsiteX10" fmla="*/ 1435395 w 2819612"/>
                <a:gd name="connsiteY10" fmla="*/ 0 h 3189767"/>
                <a:gd name="connsiteX11" fmla="*/ 1722474 w 2819612"/>
                <a:gd name="connsiteY11" fmla="*/ 10633 h 3189767"/>
                <a:gd name="connsiteX12" fmla="*/ 2041451 w 2819612"/>
                <a:gd name="connsiteY12" fmla="*/ 138223 h 3189767"/>
                <a:gd name="connsiteX13" fmla="*/ 2254102 w 2819612"/>
                <a:gd name="connsiteY13" fmla="*/ 255181 h 3189767"/>
                <a:gd name="connsiteX14" fmla="*/ 2519916 w 2819612"/>
                <a:gd name="connsiteY14" fmla="*/ 467833 h 3189767"/>
                <a:gd name="connsiteX15" fmla="*/ 2732567 w 2819612"/>
                <a:gd name="connsiteY15" fmla="*/ 871869 h 3189767"/>
                <a:gd name="connsiteX16" fmla="*/ 2817628 w 2819612"/>
                <a:gd name="connsiteY16" fmla="*/ 1467293 h 3189767"/>
                <a:gd name="connsiteX17" fmla="*/ 2658139 w 2819612"/>
                <a:gd name="connsiteY17" fmla="*/ 1988288 h 3189767"/>
                <a:gd name="connsiteX18" fmla="*/ 2413591 w 2819612"/>
                <a:gd name="connsiteY18" fmla="*/ 2392326 h 3189767"/>
                <a:gd name="connsiteX19" fmla="*/ 2254102 w 2819612"/>
                <a:gd name="connsiteY19" fmla="*/ 2690037 h 3189767"/>
                <a:gd name="connsiteX20" fmla="*/ 2243471 w 2819612"/>
                <a:gd name="connsiteY20" fmla="*/ 2860159 h 3189767"/>
                <a:gd name="connsiteX21" fmla="*/ 2179675 w 2819612"/>
                <a:gd name="connsiteY21" fmla="*/ 3125972 h 3189767"/>
                <a:gd name="connsiteX22" fmla="*/ 2179675 w 2819612"/>
                <a:gd name="connsiteY22" fmla="*/ 3115339 h 3189767"/>
                <a:gd name="connsiteX0" fmla="*/ 861237 w 2819612"/>
                <a:gd name="connsiteY0" fmla="*/ 3189767 h 3189767"/>
                <a:gd name="connsiteX1" fmla="*/ 531628 w 2819612"/>
                <a:gd name="connsiteY1" fmla="*/ 2541181 h 3189767"/>
                <a:gd name="connsiteX2" fmla="*/ 138223 w 2819612"/>
                <a:gd name="connsiteY2" fmla="*/ 2062716 h 3189767"/>
                <a:gd name="connsiteX3" fmla="*/ 0 w 2819612"/>
                <a:gd name="connsiteY3" fmla="*/ 1637414 h 3189767"/>
                <a:gd name="connsiteX4" fmla="*/ 74428 w 2819612"/>
                <a:gd name="connsiteY4" fmla="*/ 1020726 h 3189767"/>
                <a:gd name="connsiteX5" fmla="*/ 191386 w 2819612"/>
                <a:gd name="connsiteY5" fmla="*/ 701749 h 3189767"/>
                <a:gd name="connsiteX6" fmla="*/ 361507 w 2819612"/>
                <a:gd name="connsiteY6" fmla="*/ 467833 h 3189767"/>
                <a:gd name="connsiteX7" fmla="*/ 563526 w 2819612"/>
                <a:gd name="connsiteY7" fmla="*/ 255181 h 3189767"/>
                <a:gd name="connsiteX8" fmla="*/ 829340 w 2819612"/>
                <a:gd name="connsiteY8" fmla="*/ 138223 h 3189767"/>
                <a:gd name="connsiteX9" fmla="*/ 1105786 w 2819612"/>
                <a:gd name="connsiteY9" fmla="*/ 10633 h 3189767"/>
                <a:gd name="connsiteX10" fmla="*/ 1435395 w 2819612"/>
                <a:gd name="connsiteY10" fmla="*/ 0 h 3189767"/>
                <a:gd name="connsiteX11" fmla="*/ 1722474 w 2819612"/>
                <a:gd name="connsiteY11" fmla="*/ 10633 h 3189767"/>
                <a:gd name="connsiteX12" fmla="*/ 2041451 w 2819612"/>
                <a:gd name="connsiteY12" fmla="*/ 138223 h 3189767"/>
                <a:gd name="connsiteX13" fmla="*/ 2254102 w 2819612"/>
                <a:gd name="connsiteY13" fmla="*/ 255181 h 3189767"/>
                <a:gd name="connsiteX14" fmla="*/ 2519916 w 2819612"/>
                <a:gd name="connsiteY14" fmla="*/ 467833 h 3189767"/>
                <a:gd name="connsiteX15" fmla="*/ 2732567 w 2819612"/>
                <a:gd name="connsiteY15" fmla="*/ 871869 h 3189767"/>
                <a:gd name="connsiteX16" fmla="*/ 2817628 w 2819612"/>
                <a:gd name="connsiteY16" fmla="*/ 1467293 h 3189767"/>
                <a:gd name="connsiteX17" fmla="*/ 2658139 w 2819612"/>
                <a:gd name="connsiteY17" fmla="*/ 1988288 h 3189767"/>
                <a:gd name="connsiteX18" fmla="*/ 2413591 w 2819612"/>
                <a:gd name="connsiteY18" fmla="*/ 2392326 h 3189767"/>
                <a:gd name="connsiteX19" fmla="*/ 2254102 w 2819612"/>
                <a:gd name="connsiteY19" fmla="*/ 2690037 h 3189767"/>
                <a:gd name="connsiteX20" fmla="*/ 2243471 w 2819612"/>
                <a:gd name="connsiteY20" fmla="*/ 2860159 h 3189767"/>
                <a:gd name="connsiteX21" fmla="*/ 2179675 w 2819612"/>
                <a:gd name="connsiteY21" fmla="*/ 3125972 h 3189767"/>
                <a:gd name="connsiteX22" fmla="*/ 2179675 w 2819612"/>
                <a:gd name="connsiteY22" fmla="*/ 3115339 h 3189767"/>
                <a:gd name="connsiteX0" fmla="*/ 861237 w 2819933"/>
                <a:gd name="connsiteY0" fmla="*/ 3189767 h 3189767"/>
                <a:gd name="connsiteX1" fmla="*/ 531628 w 2819933"/>
                <a:gd name="connsiteY1" fmla="*/ 2541181 h 3189767"/>
                <a:gd name="connsiteX2" fmla="*/ 138223 w 2819933"/>
                <a:gd name="connsiteY2" fmla="*/ 2062716 h 3189767"/>
                <a:gd name="connsiteX3" fmla="*/ 0 w 2819933"/>
                <a:gd name="connsiteY3" fmla="*/ 1637414 h 3189767"/>
                <a:gd name="connsiteX4" fmla="*/ 74428 w 2819933"/>
                <a:gd name="connsiteY4" fmla="*/ 1020726 h 3189767"/>
                <a:gd name="connsiteX5" fmla="*/ 191386 w 2819933"/>
                <a:gd name="connsiteY5" fmla="*/ 701749 h 3189767"/>
                <a:gd name="connsiteX6" fmla="*/ 361507 w 2819933"/>
                <a:gd name="connsiteY6" fmla="*/ 467833 h 3189767"/>
                <a:gd name="connsiteX7" fmla="*/ 563526 w 2819933"/>
                <a:gd name="connsiteY7" fmla="*/ 255181 h 3189767"/>
                <a:gd name="connsiteX8" fmla="*/ 829340 w 2819933"/>
                <a:gd name="connsiteY8" fmla="*/ 138223 h 3189767"/>
                <a:gd name="connsiteX9" fmla="*/ 1105786 w 2819933"/>
                <a:gd name="connsiteY9" fmla="*/ 10633 h 3189767"/>
                <a:gd name="connsiteX10" fmla="*/ 1435395 w 2819933"/>
                <a:gd name="connsiteY10" fmla="*/ 0 h 3189767"/>
                <a:gd name="connsiteX11" fmla="*/ 1722474 w 2819933"/>
                <a:gd name="connsiteY11" fmla="*/ 10633 h 3189767"/>
                <a:gd name="connsiteX12" fmla="*/ 2041451 w 2819933"/>
                <a:gd name="connsiteY12" fmla="*/ 138223 h 3189767"/>
                <a:gd name="connsiteX13" fmla="*/ 2254102 w 2819933"/>
                <a:gd name="connsiteY13" fmla="*/ 255181 h 3189767"/>
                <a:gd name="connsiteX14" fmla="*/ 2466753 w 2819933"/>
                <a:gd name="connsiteY14" fmla="*/ 489098 h 3189767"/>
                <a:gd name="connsiteX15" fmla="*/ 2732567 w 2819933"/>
                <a:gd name="connsiteY15" fmla="*/ 871869 h 3189767"/>
                <a:gd name="connsiteX16" fmla="*/ 2817628 w 2819933"/>
                <a:gd name="connsiteY16" fmla="*/ 1467293 h 3189767"/>
                <a:gd name="connsiteX17" fmla="*/ 2658139 w 2819933"/>
                <a:gd name="connsiteY17" fmla="*/ 1988288 h 3189767"/>
                <a:gd name="connsiteX18" fmla="*/ 2413591 w 2819933"/>
                <a:gd name="connsiteY18" fmla="*/ 2392326 h 3189767"/>
                <a:gd name="connsiteX19" fmla="*/ 2254102 w 2819933"/>
                <a:gd name="connsiteY19" fmla="*/ 2690037 h 3189767"/>
                <a:gd name="connsiteX20" fmla="*/ 2243471 w 2819933"/>
                <a:gd name="connsiteY20" fmla="*/ 2860159 h 3189767"/>
                <a:gd name="connsiteX21" fmla="*/ 2179675 w 2819933"/>
                <a:gd name="connsiteY21" fmla="*/ 3125972 h 3189767"/>
                <a:gd name="connsiteX22" fmla="*/ 2179675 w 2819933"/>
                <a:gd name="connsiteY22" fmla="*/ 3115339 h 3189767"/>
                <a:gd name="connsiteX0" fmla="*/ 861237 w 2819933"/>
                <a:gd name="connsiteY0" fmla="*/ 3189767 h 3189767"/>
                <a:gd name="connsiteX1" fmla="*/ 531628 w 2819933"/>
                <a:gd name="connsiteY1" fmla="*/ 2541181 h 3189767"/>
                <a:gd name="connsiteX2" fmla="*/ 138223 w 2819933"/>
                <a:gd name="connsiteY2" fmla="*/ 2062716 h 3189767"/>
                <a:gd name="connsiteX3" fmla="*/ 0 w 2819933"/>
                <a:gd name="connsiteY3" fmla="*/ 1637414 h 3189767"/>
                <a:gd name="connsiteX4" fmla="*/ 74428 w 2819933"/>
                <a:gd name="connsiteY4" fmla="*/ 1020726 h 3189767"/>
                <a:gd name="connsiteX5" fmla="*/ 191386 w 2819933"/>
                <a:gd name="connsiteY5" fmla="*/ 701749 h 3189767"/>
                <a:gd name="connsiteX6" fmla="*/ 361507 w 2819933"/>
                <a:gd name="connsiteY6" fmla="*/ 467833 h 3189767"/>
                <a:gd name="connsiteX7" fmla="*/ 563526 w 2819933"/>
                <a:gd name="connsiteY7" fmla="*/ 255181 h 3189767"/>
                <a:gd name="connsiteX8" fmla="*/ 829340 w 2819933"/>
                <a:gd name="connsiteY8" fmla="*/ 138223 h 3189767"/>
                <a:gd name="connsiteX9" fmla="*/ 1105786 w 2819933"/>
                <a:gd name="connsiteY9" fmla="*/ 10633 h 3189767"/>
                <a:gd name="connsiteX10" fmla="*/ 1435395 w 2819933"/>
                <a:gd name="connsiteY10" fmla="*/ 0 h 3189767"/>
                <a:gd name="connsiteX11" fmla="*/ 1722474 w 2819933"/>
                <a:gd name="connsiteY11" fmla="*/ 10633 h 3189767"/>
                <a:gd name="connsiteX12" fmla="*/ 2041451 w 2819933"/>
                <a:gd name="connsiteY12" fmla="*/ 138223 h 3189767"/>
                <a:gd name="connsiteX13" fmla="*/ 2232837 w 2819933"/>
                <a:gd name="connsiteY13" fmla="*/ 287079 h 3189767"/>
                <a:gd name="connsiteX14" fmla="*/ 2466753 w 2819933"/>
                <a:gd name="connsiteY14" fmla="*/ 489098 h 3189767"/>
                <a:gd name="connsiteX15" fmla="*/ 2732567 w 2819933"/>
                <a:gd name="connsiteY15" fmla="*/ 871869 h 3189767"/>
                <a:gd name="connsiteX16" fmla="*/ 2817628 w 2819933"/>
                <a:gd name="connsiteY16" fmla="*/ 1467293 h 3189767"/>
                <a:gd name="connsiteX17" fmla="*/ 2658139 w 2819933"/>
                <a:gd name="connsiteY17" fmla="*/ 1988288 h 3189767"/>
                <a:gd name="connsiteX18" fmla="*/ 2413591 w 2819933"/>
                <a:gd name="connsiteY18" fmla="*/ 2392326 h 3189767"/>
                <a:gd name="connsiteX19" fmla="*/ 2254102 w 2819933"/>
                <a:gd name="connsiteY19" fmla="*/ 2690037 h 3189767"/>
                <a:gd name="connsiteX20" fmla="*/ 2243471 w 2819933"/>
                <a:gd name="connsiteY20" fmla="*/ 2860159 h 3189767"/>
                <a:gd name="connsiteX21" fmla="*/ 2179675 w 2819933"/>
                <a:gd name="connsiteY21" fmla="*/ 3125972 h 3189767"/>
                <a:gd name="connsiteX22" fmla="*/ 2179675 w 2819933"/>
                <a:gd name="connsiteY22" fmla="*/ 3115339 h 3189767"/>
                <a:gd name="connsiteX0" fmla="*/ 861237 w 2819933"/>
                <a:gd name="connsiteY0" fmla="*/ 3189767 h 3189767"/>
                <a:gd name="connsiteX1" fmla="*/ 531628 w 2819933"/>
                <a:gd name="connsiteY1" fmla="*/ 2541181 h 3189767"/>
                <a:gd name="connsiteX2" fmla="*/ 138223 w 2819933"/>
                <a:gd name="connsiteY2" fmla="*/ 2062716 h 3189767"/>
                <a:gd name="connsiteX3" fmla="*/ 0 w 2819933"/>
                <a:gd name="connsiteY3" fmla="*/ 1637414 h 3189767"/>
                <a:gd name="connsiteX4" fmla="*/ 74428 w 2819933"/>
                <a:gd name="connsiteY4" fmla="*/ 1020726 h 3189767"/>
                <a:gd name="connsiteX5" fmla="*/ 191386 w 2819933"/>
                <a:gd name="connsiteY5" fmla="*/ 701749 h 3189767"/>
                <a:gd name="connsiteX6" fmla="*/ 361507 w 2819933"/>
                <a:gd name="connsiteY6" fmla="*/ 467833 h 3189767"/>
                <a:gd name="connsiteX7" fmla="*/ 563526 w 2819933"/>
                <a:gd name="connsiteY7" fmla="*/ 255181 h 3189767"/>
                <a:gd name="connsiteX8" fmla="*/ 829340 w 2819933"/>
                <a:gd name="connsiteY8" fmla="*/ 138223 h 3189767"/>
                <a:gd name="connsiteX9" fmla="*/ 1105786 w 2819933"/>
                <a:gd name="connsiteY9" fmla="*/ 10633 h 3189767"/>
                <a:gd name="connsiteX10" fmla="*/ 1435395 w 2819933"/>
                <a:gd name="connsiteY10" fmla="*/ 0 h 3189767"/>
                <a:gd name="connsiteX11" fmla="*/ 1722474 w 2819933"/>
                <a:gd name="connsiteY11" fmla="*/ 10633 h 3189767"/>
                <a:gd name="connsiteX12" fmla="*/ 2020186 w 2819933"/>
                <a:gd name="connsiteY12" fmla="*/ 191385 h 3189767"/>
                <a:gd name="connsiteX13" fmla="*/ 2232837 w 2819933"/>
                <a:gd name="connsiteY13" fmla="*/ 287079 h 3189767"/>
                <a:gd name="connsiteX14" fmla="*/ 2466753 w 2819933"/>
                <a:gd name="connsiteY14" fmla="*/ 489098 h 3189767"/>
                <a:gd name="connsiteX15" fmla="*/ 2732567 w 2819933"/>
                <a:gd name="connsiteY15" fmla="*/ 871869 h 3189767"/>
                <a:gd name="connsiteX16" fmla="*/ 2817628 w 2819933"/>
                <a:gd name="connsiteY16" fmla="*/ 1467293 h 3189767"/>
                <a:gd name="connsiteX17" fmla="*/ 2658139 w 2819933"/>
                <a:gd name="connsiteY17" fmla="*/ 1988288 h 3189767"/>
                <a:gd name="connsiteX18" fmla="*/ 2413591 w 2819933"/>
                <a:gd name="connsiteY18" fmla="*/ 2392326 h 3189767"/>
                <a:gd name="connsiteX19" fmla="*/ 2254102 w 2819933"/>
                <a:gd name="connsiteY19" fmla="*/ 2690037 h 3189767"/>
                <a:gd name="connsiteX20" fmla="*/ 2243471 w 2819933"/>
                <a:gd name="connsiteY20" fmla="*/ 2860159 h 3189767"/>
                <a:gd name="connsiteX21" fmla="*/ 2179675 w 2819933"/>
                <a:gd name="connsiteY21" fmla="*/ 3125972 h 3189767"/>
                <a:gd name="connsiteX22" fmla="*/ 2179675 w 2819933"/>
                <a:gd name="connsiteY22" fmla="*/ 3115339 h 3189767"/>
                <a:gd name="connsiteX0" fmla="*/ 861237 w 2819933"/>
                <a:gd name="connsiteY0" fmla="*/ 3189767 h 3189767"/>
                <a:gd name="connsiteX1" fmla="*/ 531628 w 2819933"/>
                <a:gd name="connsiteY1" fmla="*/ 2541181 h 3189767"/>
                <a:gd name="connsiteX2" fmla="*/ 138223 w 2819933"/>
                <a:gd name="connsiteY2" fmla="*/ 2062716 h 3189767"/>
                <a:gd name="connsiteX3" fmla="*/ 0 w 2819933"/>
                <a:gd name="connsiteY3" fmla="*/ 1637414 h 3189767"/>
                <a:gd name="connsiteX4" fmla="*/ 74428 w 2819933"/>
                <a:gd name="connsiteY4" fmla="*/ 1020726 h 3189767"/>
                <a:gd name="connsiteX5" fmla="*/ 191386 w 2819933"/>
                <a:gd name="connsiteY5" fmla="*/ 701749 h 3189767"/>
                <a:gd name="connsiteX6" fmla="*/ 361507 w 2819933"/>
                <a:gd name="connsiteY6" fmla="*/ 467833 h 3189767"/>
                <a:gd name="connsiteX7" fmla="*/ 563526 w 2819933"/>
                <a:gd name="connsiteY7" fmla="*/ 255181 h 3189767"/>
                <a:gd name="connsiteX8" fmla="*/ 829340 w 2819933"/>
                <a:gd name="connsiteY8" fmla="*/ 138223 h 3189767"/>
                <a:gd name="connsiteX9" fmla="*/ 1105786 w 2819933"/>
                <a:gd name="connsiteY9" fmla="*/ 10633 h 3189767"/>
                <a:gd name="connsiteX10" fmla="*/ 1435395 w 2819933"/>
                <a:gd name="connsiteY10" fmla="*/ 0 h 3189767"/>
                <a:gd name="connsiteX11" fmla="*/ 1711841 w 2819933"/>
                <a:gd name="connsiteY11" fmla="*/ 53163 h 3189767"/>
                <a:gd name="connsiteX12" fmla="*/ 2020186 w 2819933"/>
                <a:gd name="connsiteY12" fmla="*/ 191385 h 3189767"/>
                <a:gd name="connsiteX13" fmla="*/ 2232837 w 2819933"/>
                <a:gd name="connsiteY13" fmla="*/ 287079 h 3189767"/>
                <a:gd name="connsiteX14" fmla="*/ 2466753 w 2819933"/>
                <a:gd name="connsiteY14" fmla="*/ 489098 h 3189767"/>
                <a:gd name="connsiteX15" fmla="*/ 2732567 w 2819933"/>
                <a:gd name="connsiteY15" fmla="*/ 871869 h 3189767"/>
                <a:gd name="connsiteX16" fmla="*/ 2817628 w 2819933"/>
                <a:gd name="connsiteY16" fmla="*/ 1467293 h 3189767"/>
                <a:gd name="connsiteX17" fmla="*/ 2658139 w 2819933"/>
                <a:gd name="connsiteY17" fmla="*/ 1988288 h 3189767"/>
                <a:gd name="connsiteX18" fmla="*/ 2413591 w 2819933"/>
                <a:gd name="connsiteY18" fmla="*/ 2392326 h 3189767"/>
                <a:gd name="connsiteX19" fmla="*/ 2254102 w 2819933"/>
                <a:gd name="connsiteY19" fmla="*/ 2690037 h 3189767"/>
                <a:gd name="connsiteX20" fmla="*/ 2243471 w 2819933"/>
                <a:gd name="connsiteY20" fmla="*/ 2860159 h 3189767"/>
                <a:gd name="connsiteX21" fmla="*/ 2179675 w 2819933"/>
                <a:gd name="connsiteY21" fmla="*/ 3125972 h 3189767"/>
                <a:gd name="connsiteX22" fmla="*/ 2179675 w 2819933"/>
                <a:gd name="connsiteY22" fmla="*/ 3115339 h 3189767"/>
                <a:gd name="connsiteX0" fmla="*/ 861237 w 2819933"/>
                <a:gd name="connsiteY0" fmla="*/ 3179134 h 3179134"/>
                <a:gd name="connsiteX1" fmla="*/ 531628 w 2819933"/>
                <a:gd name="connsiteY1" fmla="*/ 2530548 h 3179134"/>
                <a:gd name="connsiteX2" fmla="*/ 138223 w 2819933"/>
                <a:gd name="connsiteY2" fmla="*/ 2052083 h 3179134"/>
                <a:gd name="connsiteX3" fmla="*/ 0 w 2819933"/>
                <a:gd name="connsiteY3" fmla="*/ 1626781 h 3179134"/>
                <a:gd name="connsiteX4" fmla="*/ 74428 w 2819933"/>
                <a:gd name="connsiteY4" fmla="*/ 1010093 h 3179134"/>
                <a:gd name="connsiteX5" fmla="*/ 191386 w 2819933"/>
                <a:gd name="connsiteY5" fmla="*/ 691116 h 3179134"/>
                <a:gd name="connsiteX6" fmla="*/ 361507 w 2819933"/>
                <a:gd name="connsiteY6" fmla="*/ 457200 h 3179134"/>
                <a:gd name="connsiteX7" fmla="*/ 563526 w 2819933"/>
                <a:gd name="connsiteY7" fmla="*/ 244548 h 3179134"/>
                <a:gd name="connsiteX8" fmla="*/ 829340 w 2819933"/>
                <a:gd name="connsiteY8" fmla="*/ 127590 h 3179134"/>
                <a:gd name="connsiteX9" fmla="*/ 1105786 w 2819933"/>
                <a:gd name="connsiteY9" fmla="*/ 0 h 3179134"/>
                <a:gd name="connsiteX10" fmla="*/ 1435395 w 2819933"/>
                <a:gd name="connsiteY10" fmla="*/ 21265 h 3179134"/>
                <a:gd name="connsiteX11" fmla="*/ 1711841 w 2819933"/>
                <a:gd name="connsiteY11" fmla="*/ 42530 h 3179134"/>
                <a:gd name="connsiteX12" fmla="*/ 2020186 w 2819933"/>
                <a:gd name="connsiteY12" fmla="*/ 180752 h 3179134"/>
                <a:gd name="connsiteX13" fmla="*/ 2232837 w 2819933"/>
                <a:gd name="connsiteY13" fmla="*/ 276446 h 3179134"/>
                <a:gd name="connsiteX14" fmla="*/ 2466753 w 2819933"/>
                <a:gd name="connsiteY14" fmla="*/ 478465 h 3179134"/>
                <a:gd name="connsiteX15" fmla="*/ 2732567 w 2819933"/>
                <a:gd name="connsiteY15" fmla="*/ 861236 h 3179134"/>
                <a:gd name="connsiteX16" fmla="*/ 2817628 w 2819933"/>
                <a:gd name="connsiteY16" fmla="*/ 1456660 h 3179134"/>
                <a:gd name="connsiteX17" fmla="*/ 2658139 w 2819933"/>
                <a:gd name="connsiteY17" fmla="*/ 1977655 h 3179134"/>
                <a:gd name="connsiteX18" fmla="*/ 2413591 w 2819933"/>
                <a:gd name="connsiteY18" fmla="*/ 2381693 h 3179134"/>
                <a:gd name="connsiteX19" fmla="*/ 2254102 w 2819933"/>
                <a:gd name="connsiteY19" fmla="*/ 2679404 h 3179134"/>
                <a:gd name="connsiteX20" fmla="*/ 2243471 w 2819933"/>
                <a:gd name="connsiteY20" fmla="*/ 2849526 h 3179134"/>
                <a:gd name="connsiteX21" fmla="*/ 2179675 w 2819933"/>
                <a:gd name="connsiteY21" fmla="*/ 3115339 h 3179134"/>
                <a:gd name="connsiteX22" fmla="*/ 2179675 w 2819933"/>
                <a:gd name="connsiteY22" fmla="*/ 3104706 h 3179134"/>
                <a:gd name="connsiteX0" fmla="*/ 861237 w 2819933"/>
                <a:gd name="connsiteY0" fmla="*/ 3157869 h 3157869"/>
                <a:gd name="connsiteX1" fmla="*/ 531628 w 2819933"/>
                <a:gd name="connsiteY1" fmla="*/ 2509283 h 3157869"/>
                <a:gd name="connsiteX2" fmla="*/ 138223 w 2819933"/>
                <a:gd name="connsiteY2" fmla="*/ 2030818 h 3157869"/>
                <a:gd name="connsiteX3" fmla="*/ 0 w 2819933"/>
                <a:gd name="connsiteY3" fmla="*/ 1605516 h 3157869"/>
                <a:gd name="connsiteX4" fmla="*/ 74428 w 2819933"/>
                <a:gd name="connsiteY4" fmla="*/ 988828 h 3157869"/>
                <a:gd name="connsiteX5" fmla="*/ 191386 w 2819933"/>
                <a:gd name="connsiteY5" fmla="*/ 669851 h 3157869"/>
                <a:gd name="connsiteX6" fmla="*/ 361507 w 2819933"/>
                <a:gd name="connsiteY6" fmla="*/ 435935 h 3157869"/>
                <a:gd name="connsiteX7" fmla="*/ 563526 w 2819933"/>
                <a:gd name="connsiteY7" fmla="*/ 223283 h 3157869"/>
                <a:gd name="connsiteX8" fmla="*/ 829340 w 2819933"/>
                <a:gd name="connsiteY8" fmla="*/ 106325 h 3157869"/>
                <a:gd name="connsiteX9" fmla="*/ 1105786 w 2819933"/>
                <a:gd name="connsiteY9" fmla="*/ 53163 h 3157869"/>
                <a:gd name="connsiteX10" fmla="*/ 1435395 w 2819933"/>
                <a:gd name="connsiteY10" fmla="*/ 0 h 3157869"/>
                <a:gd name="connsiteX11" fmla="*/ 1711841 w 2819933"/>
                <a:gd name="connsiteY11" fmla="*/ 21265 h 3157869"/>
                <a:gd name="connsiteX12" fmla="*/ 2020186 w 2819933"/>
                <a:gd name="connsiteY12" fmla="*/ 159487 h 3157869"/>
                <a:gd name="connsiteX13" fmla="*/ 2232837 w 2819933"/>
                <a:gd name="connsiteY13" fmla="*/ 255181 h 3157869"/>
                <a:gd name="connsiteX14" fmla="*/ 2466753 w 2819933"/>
                <a:gd name="connsiteY14" fmla="*/ 457200 h 3157869"/>
                <a:gd name="connsiteX15" fmla="*/ 2732567 w 2819933"/>
                <a:gd name="connsiteY15" fmla="*/ 839971 h 3157869"/>
                <a:gd name="connsiteX16" fmla="*/ 2817628 w 2819933"/>
                <a:gd name="connsiteY16" fmla="*/ 1435395 h 3157869"/>
                <a:gd name="connsiteX17" fmla="*/ 2658139 w 2819933"/>
                <a:gd name="connsiteY17" fmla="*/ 1956390 h 3157869"/>
                <a:gd name="connsiteX18" fmla="*/ 2413591 w 2819933"/>
                <a:gd name="connsiteY18" fmla="*/ 2360428 h 3157869"/>
                <a:gd name="connsiteX19" fmla="*/ 2254102 w 2819933"/>
                <a:gd name="connsiteY19" fmla="*/ 2658139 h 3157869"/>
                <a:gd name="connsiteX20" fmla="*/ 2243471 w 2819933"/>
                <a:gd name="connsiteY20" fmla="*/ 2828261 h 3157869"/>
                <a:gd name="connsiteX21" fmla="*/ 2179675 w 2819933"/>
                <a:gd name="connsiteY21" fmla="*/ 3094074 h 3157869"/>
                <a:gd name="connsiteX22" fmla="*/ 2179675 w 2819933"/>
                <a:gd name="connsiteY22" fmla="*/ 3083441 h 3157869"/>
                <a:gd name="connsiteX0" fmla="*/ 861237 w 2819933"/>
                <a:gd name="connsiteY0" fmla="*/ 3157869 h 3157869"/>
                <a:gd name="connsiteX1" fmla="*/ 531628 w 2819933"/>
                <a:gd name="connsiteY1" fmla="*/ 2509283 h 3157869"/>
                <a:gd name="connsiteX2" fmla="*/ 138223 w 2819933"/>
                <a:gd name="connsiteY2" fmla="*/ 2030818 h 3157869"/>
                <a:gd name="connsiteX3" fmla="*/ 0 w 2819933"/>
                <a:gd name="connsiteY3" fmla="*/ 1605516 h 3157869"/>
                <a:gd name="connsiteX4" fmla="*/ 74428 w 2819933"/>
                <a:gd name="connsiteY4" fmla="*/ 988828 h 3157869"/>
                <a:gd name="connsiteX5" fmla="*/ 191386 w 2819933"/>
                <a:gd name="connsiteY5" fmla="*/ 669851 h 3157869"/>
                <a:gd name="connsiteX6" fmla="*/ 361507 w 2819933"/>
                <a:gd name="connsiteY6" fmla="*/ 435935 h 3157869"/>
                <a:gd name="connsiteX7" fmla="*/ 563526 w 2819933"/>
                <a:gd name="connsiteY7" fmla="*/ 223283 h 3157869"/>
                <a:gd name="connsiteX8" fmla="*/ 818707 w 2819933"/>
                <a:gd name="connsiteY8" fmla="*/ 148855 h 3157869"/>
                <a:gd name="connsiteX9" fmla="*/ 1105786 w 2819933"/>
                <a:gd name="connsiteY9" fmla="*/ 53163 h 3157869"/>
                <a:gd name="connsiteX10" fmla="*/ 1435395 w 2819933"/>
                <a:gd name="connsiteY10" fmla="*/ 0 h 3157869"/>
                <a:gd name="connsiteX11" fmla="*/ 1711841 w 2819933"/>
                <a:gd name="connsiteY11" fmla="*/ 21265 h 3157869"/>
                <a:gd name="connsiteX12" fmla="*/ 2020186 w 2819933"/>
                <a:gd name="connsiteY12" fmla="*/ 159487 h 3157869"/>
                <a:gd name="connsiteX13" fmla="*/ 2232837 w 2819933"/>
                <a:gd name="connsiteY13" fmla="*/ 255181 h 3157869"/>
                <a:gd name="connsiteX14" fmla="*/ 2466753 w 2819933"/>
                <a:gd name="connsiteY14" fmla="*/ 457200 h 3157869"/>
                <a:gd name="connsiteX15" fmla="*/ 2732567 w 2819933"/>
                <a:gd name="connsiteY15" fmla="*/ 839971 h 3157869"/>
                <a:gd name="connsiteX16" fmla="*/ 2817628 w 2819933"/>
                <a:gd name="connsiteY16" fmla="*/ 1435395 h 3157869"/>
                <a:gd name="connsiteX17" fmla="*/ 2658139 w 2819933"/>
                <a:gd name="connsiteY17" fmla="*/ 1956390 h 3157869"/>
                <a:gd name="connsiteX18" fmla="*/ 2413591 w 2819933"/>
                <a:gd name="connsiteY18" fmla="*/ 2360428 h 3157869"/>
                <a:gd name="connsiteX19" fmla="*/ 2254102 w 2819933"/>
                <a:gd name="connsiteY19" fmla="*/ 2658139 h 3157869"/>
                <a:gd name="connsiteX20" fmla="*/ 2243471 w 2819933"/>
                <a:gd name="connsiteY20" fmla="*/ 2828261 h 3157869"/>
                <a:gd name="connsiteX21" fmla="*/ 2179675 w 2819933"/>
                <a:gd name="connsiteY21" fmla="*/ 3094074 h 3157869"/>
                <a:gd name="connsiteX22" fmla="*/ 2179675 w 2819933"/>
                <a:gd name="connsiteY22" fmla="*/ 3083441 h 3157869"/>
                <a:gd name="connsiteX0" fmla="*/ 861237 w 2819933"/>
                <a:gd name="connsiteY0" fmla="*/ 3157869 h 3157869"/>
                <a:gd name="connsiteX1" fmla="*/ 531628 w 2819933"/>
                <a:gd name="connsiteY1" fmla="*/ 2509283 h 3157869"/>
                <a:gd name="connsiteX2" fmla="*/ 138223 w 2819933"/>
                <a:gd name="connsiteY2" fmla="*/ 2030818 h 3157869"/>
                <a:gd name="connsiteX3" fmla="*/ 0 w 2819933"/>
                <a:gd name="connsiteY3" fmla="*/ 1605516 h 3157869"/>
                <a:gd name="connsiteX4" fmla="*/ 74428 w 2819933"/>
                <a:gd name="connsiteY4" fmla="*/ 988828 h 3157869"/>
                <a:gd name="connsiteX5" fmla="*/ 191386 w 2819933"/>
                <a:gd name="connsiteY5" fmla="*/ 669851 h 3157869"/>
                <a:gd name="connsiteX6" fmla="*/ 361507 w 2819933"/>
                <a:gd name="connsiteY6" fmla="*/ 435935 h 3157869"/>
                <a:gd name="connsiteX7" fmla="*/ 542260 w 2819933"/>
                <a:gd name="connsiteY7" fmla="*/ 297711 h 3157869"/>
                <a:gd name="connsiteX8" fmla="*/ 818707 w 2819933"/>
                <a:gd name="connsiteY8" fmla="*/ 148855 h 3157869"/>
                <a:gd name="connsiteX9" fmla="*/ 1105786 w 2819933"/>
                <a:gd name="connsiteY9" fmla="*/ 53163 h 3157869"/>
                <a:gd name="connsiteX10" fmla="*/ 1435395 w 2819933"/>
                <a:gd name="connsiteY10" fmla="*/ 0 h 3157869"/>
                <a:gd name="connsiteX11" fmla="*/ 1711841 w 2819933"/>
                <a:gd name="connsiteY11" fmla="*/ 21265 h 3157869"/>
                <a:gd name="connsiteX12" fmla="*/ 2020186 w 2819933"/>
                <a:gd name="connsiteY12" fmla="*/ 159487 h 3157869"/>
                <a:gd name="connsiteX13" fmla="*/ 2232837 w 2819933"/>
                <a:gd name="connsiteY13" fmla="*/ 255181 h 3157869"/>
                <a:gd name="connsiteX14" fmla="*/ 2466753 w 2819933"/>
                <a:gd name="connsiteY14" fmla="*/ 457200 h 3157869"/>
                <a:gd name="connsiteX15" fmla="*/ 2732567 w 2819933"/>
                <a:gd name="connsiteY15" fmla="*/ 839971 h 3157869"/>
                <a:gd name="connsiteX16" fmla="*/ 2817628 w 2819933"/>
                <a:gd name="connsiteY16" fmla="*/ 1435395 h 3157869"/>
                <a:gd name="connsiteX17" fmla="*/ 2658139 w 2819933"/>
                <a:gd name="connsiteY17" fmla="*/ 1956390 h 3157869"/>
                <a:gd name="connsiteX18" fmla="*/ 2413591 w 2819933"/>
                <a:gd name="connsiteY18" fmla="*/ 2360428 h 3157869"/>
                <a:gd name="connsiteX19" fmla="*/ 2254102 w 2819933"/>
                <a:gd name="connsiteY19" fmla="*/ 2658139 h 3157869"/>
                <a:gd name="connsiteX20" fmla="*/ 2243471 w 2819933"/>
                <a:gd name="connsiteY20" fmla="*/ 2828261 h 3157869"/>
                <a:gd name="connsiteX21" fmla="*/ 2179675 w 2819933"/>
                <a:gd name="connsiteY21" fmla="*/ 3094074 h 3157869"/>
                <a:gd name="connsiteX22" fmla="*/ 2179675 w 2819933"/>
                <a:gd name="connsiteY22" fmla="*/ 3083441 h 3157869"/>
                <a:gd name="connsiteX0" fmla="*/ 861237 w 2819933"/>
                <a:gd name="connsiteY0" fmla="*/ 3157869 h 3157869"/>
                <a:gd name="connsiteX1" fmla="*/ 531628 w 2819933"/>
                <a:gd name="connsiteY1" fmla="*/ 2509283 h 3157869"/>
                <a:gd name="connsiteX2" fmla="*/ 138223 w 2819933"/>
                <a:gd name="connsiteY2" fmla="*/ 2030818 h 3157869"/>
                <a:gd name="connsiteX3" fmla="*/ 0 w 2819933"/>
                <a:gd name="connsiteY3" fmla="*/ 1605516 h 3157869"/>
                <a:gd name="connsiteX4" fmla="*/ 74428 w 2819933"/>
                <a:gd name="connsiteY4" fmla="*/ 988828 h 3157869"/>
                <a:gd name="connsiteX5" fmla="*/ 191386 w 2819933"/>
                <a:gd name="connsiteY5" fmla="*/ 669851 h 3157869"/>
                <a:gd name="connsiteX6" fmla="*/ 361507 w 2819933"/>
                <a:gd name="connsiteY6" fmla="*/ 435935 h 3157869"/>
                <a:gd name="connsiteX7" fmla="*/ 542260 w 2819933"/>
                <a:gd name="connsiteY7" fmla="*/ 297711 h 3157869"/>
                <a:gd name="connsiteX8" fmla="*/ 818707 w 2819933"/>
                <a:gd name="connsiteY8" fmla="*/ 148855 h 3157869"/>
                <a:gd name="connsiteX9" fmla="*/ 1105786 w 2819933"/>
                <a:gd name="connsiteY9" fmla="*/ 53163 h 3157869"/>
                <a:gd name="connsiteX10" fmla="*/ 1435395 w 2819933"/>
                <a:gd name="connsiteY10" fmla="*/ 0 h 3157869"/>
                <a:gd name="connsiteX11" fmla="*/ 1711841 w 2819933"/>
                <a:gd name="connsiteY11" fmla="*/ 21265 h 3157869"/>
                <a:gd name="connsiteX12" fmla="*/ 2020186 w 2819933"/>
                <a:gd name="connsiteY12" fmla="*/ 159487 h 3157869"/>
                <a:gd name="connsiteX13" fmla="*/ 2232837 w 2819933"/>
                <a:gd name="connsiteY13" fmla="*/ 255181 h 3157869"/>
                <a:gd name="connsiteX14" fmla="*/ 2466753 w 2819933"/>
                <a:gd name="connsiteY14" fmla="*/ 457200 h 3157869"/>
                <a:gd name="connsiteX15" fmla="*/ 2732567 w 2819933"/>
                <a:gd name="connsiteY15" fmla="*/ 839971 h 3157869"/>
                <a:gd name="connsiteX16" fmla="*/ 2817628 w 2819933"/>
                <a:gd name="connsiteY16" fmla="*/ 1435395 h 3157869"/>
                <a:gd name="connsiteX17" fmla="*/ 2700670 w 2819933"/>
                <a:gd name="connsiteY17" fmla="*/ 1988288 h 3157869"/>
                <a:gd name="connsiteX18" fmla="*/ 2413591 w 2819933"/>
                <a:gd name="connsiteY18" fmla="*/ 2360428 h 3157869"/>
                <a:gd name="connsiteX19" fmla="*/ 2254102 w 2819933"/>
                <a:gd name="connsiteY19" fmla="*/ 2658139 h 3157869"/>
                <a:gd name="connsiteX20" fmla="*/ 2243471 w 2819933"/>
                <a:gd name="connsiteY20" fmla="*/ 2828261 h 3157869"/>
                <a:gd name="connsiteX21" fmla="*/ 2179675 w 2819933"/>
                <a:gd name="connsiteY21" fmla="*/ 3094074 h 3157869"/>
                <a:gd name="connsiteX22" fmla="*/ 2179675 w 2819933"/>
                <a:gd name="connsiteY22" fmla="*/ 3083441 h 3157869"/>
                <a:gd name="connsiteX0" fmla="*/ 861237 w 2819933"/>
                <a:gd name="connsiteY0" fmla="*/ 3157869 h 3157869"/>
                <a:gd name="connsiteX1" fmla="*/ 510363 w 2819933"/>
                <a:gd name="connsiteY1" fmla="*/ 2530548 h 3157869"/>
                <a:gd name="connsiteX2" fmla="*/ 138223 w 2819933"/>
                <a:gd name="connsiteY2" fmla="*/ 2030818 h 3157869"/>
                <a:gd name="connsiteX3" fmla="*/ 0 w 2819933"/>
                <a:gd name="connsiteY3" fmla="*/ 1605516 h 3157869"/>
                <a:gd name="connsiteX4" fmla="*/ 74428 w 2819933"/>
                <a:gd name="connsiteY4" fmla="*/ 988828 h 3157869"/>
                <a:gd name="connsiteX5" fmla="*/ 191386 w 2819933"/>
                <a:gd name="connsiteY5" fmla="*/ 669851 h 3157869"/>
                <a:gd name="connsiteX6" fmla="*/ 361507 w 2819933"/>
                <a:gd name="connsiteY6" fmla="*/ 435935 h 3157869"/>
                <a:gd name="connsiteX7" fmla="*/ 542260 w 2819933"/>
                <a:gd name="connsiteY7" fmla="*/ 297711 h 3157869"/>
                <a:gd name="connsiteX8" fmla="*/ 818707 w 2819933"/>
                <a:gd name="connsiteY8" fmla="*/ 148855 h 3157869"/>
                <a:gd name="connsiteX9" fmla="*/ 1105786 w 2819933"/>
                <a:gd name="connsiteY9" fmla="*/ 53163 h 3157869"/>
                <a:gd name="connsiteX10" fmla="*/ 1435395 w 2819933"/>
                <a:gd name="connsiteY10" fmla="*/ 0 h 3157869"/>
                <a:gd name="connsiteX11" fmla="*/ 1711841 w 2819933"/>
                <a:gd name="connsiteY11" fmla="*/ 21265 h 3157869"/>
                <a:gd name="connsiteX12" fmla="*/ 2020186 w 2819933"/>
                <a:gd name="connsiteY12" fmla="*/ 159487 h 3157869"/>
                <a:gd name="connsiteX13" fmla="*/ 2232837 w 2819933"/>
                <a:gd name="connsiteY13" fmla="*/ 255181 h 3157869"/>
                <a:gd name="connsiteX14" fmla="*/ 2466753 w 2819933"/>
                <a:gd name="connsiteY14" fmla="*/ 457200 h 3157869"/>
                <a:gd name="connsiteX15" fmla="*/ 2732567 w 2819933"/>
                <a:gd name="connsiteY15" fmla="*/ 839971 h 3157869"/>
                <a:gd name="connsiteX16" fmla="*/ 2817628 w 2819933"/>
                <a:gd name="connsiteY16" fmla="*/ 1435395 h 3157869"/>
                <a:gd name="connsiteX17" fmla="*/ 2700670 w 2819933"/>
                <a:gd name="connsiteY17" fmla="*/ 1988288 h 3157869"/>
                <a:gd name="connsiteX18" fmla="*/ 2413591 w 2819933"/>
                <a:gd name="connsiteY18" fmla="*/ 2360428 h 3157869"/>
                <a:gd name="connsiteX19" fmla="*/ 2254102 w 2819933"/>
                <a:gd name="connsiteY19" fmla="*/ 2658139 h 3157869"/>
                <a:gd name="connsiteX20" fmla="*/ 2243471 w 2819933"/>
                <a:gd name="connsiteY20" fmla="*/ 2828261 h 3157869"/>
                <a:gd name="connsiteX21" fmla="*/ 2179675 w 2819933"/>
                <a:gd name="connsiteY21" fmla="*/ 3094074 h 3157869"/>
                <a:gd name="connsiteX22" fmla="*/ 2179675 w 2819933"/>
                <a:gd name="connsiteY22" fmla="*/ 3083441 h 3157869"/>
                <a:gd name="connsiteX0" fmla="*/ 873157 w 2831853"/>
                <a:gd name="connsiteY0" fmla="*/ 3157869 h 3157869"/>
                <a:gd name="connsiteX1" fmla="*/ 522283 w 2831853"/>
                <a:gd name="connsiteY1" fmla="*/ 2530548 h 3157869"/>
                <a:gd name="connsiteX2" fmla="*/ 150143 w 2831853"/>
                <a:gd name="connsiteY2" fmla="*/ 2030818 h 3157869"/>
                <a:gd name="connsiteX3" fmla="*/ 11920 w 2831853"/>
                <a:gd name="connsiteY3" fmla="*/ 1605516 h 3157869"/>
                <a:gd name="connsiteX4" fmla="*/ 1287 w 2831853"/>
                <a:gd name="connsiteY4" fmla="*/ 1339701 h 3157869"/>
                <a:gd name="connsiteX5" fmla="*/ 86348 w 2831853"/>
                <a:gd name="connsiteY5" fmla="*/ 988828 h 3157869"/>
                <a:gd name="connsiteX6" fmla="*/ 203306 w 2831853"/>
                <a:gd name="connsiteY6" fmla="*/ 669851 h 3157869"/>
                <a:gd name="connsiteX7" fmla="*/ 373427 w 2831853"/>
                <a:gd name="connsiteY7" fmla="*/ 435935 h 3157869"/>
                <a:gd name="connsiteX8" fmla="*/ 554180 w 2831853"/>
                <a:gd name="connsiteY8" fmla="*/ 297711 h 3157869"/>
                <a:gd name="connsiteX9" fmla="*/ 830627 w 2831853"/>
                <a:gd name="connsiteY9" fmla="*/ 148855 h 3157869"/>
                <a:gd name="connsiteX10" fmla="*/ 1117706 w 2831853"/>
                <a:gd name="connsiteY10" fmla="*/ 53163 h 3157869"/>
                <a:gd name="connsiteX11" fmla="*/ 1447315 w 2831853"/>
                <a:gd name="connsiteY11" fmla="*/ 0 h 3157869"/>
                <a:gd name="connsiteX12" fmla="*/ 1723761 w 2831853"/>
                <a:gd name="connsiteY12" fmla="*/ 21265 h 3157869"/>
                <a:gd name="connsiteX13" fmla="*/ 2032106 w 2831853"/>
                <a:gd name="connsiteY13" fmla="*/ 159487 h 3157869"/>
                <a:gd name="connsiteX14" fmla="*/ 2244757 w 2831853"/>
                <a:gd name="connsiteY14" fmla="*/ 255181 h 3157869"/>
                <a:gd name="connsiteX15" fmla="*/ 2478673 w 2831853"/>
                <a:gd name="connsiteY15" fmla="*/ 457200 h 3157869"/>
                <a:gd name="connsiteX16" fmla="*/ 2744487 w 2831853"/>
                <a:gd name="connsiteY16" fmla="*/ 839971 h 3157869"/>
                <a:gd name="connsiteX17" fmla="*/ 2829548 w 2831853"/>
                <a:gd name="connsiteY17" fmla="*/ 1435395 h 3157869"/>
                <a:gd name="connsiteX18" fmla="*/ 2712590 w 2831853"/>
                <a:gd name="connsiteY18" fmla="*/ 1988288 h 3157869"/>
                <a:gd name="connsiteX19" fmla="*/ 2425511 w 2831853"/>
                <a:gd name="connsiteY19" fmla="*/ 2360428 h 3157869"/>
                <a:gd name="connsiteX20" fmla="*/ 2266022 w 2831853"/>
                <a:gd name="connsiteY20" fmla="*/ 2658139 h 3157869"/>
                <a:gd name="connsiteX21" fmla="*/ 2255391 w 2831853"/>
                <a:gd name="connsiteY21" fmla="*/ 2828261 h 3157869"/>
                <a:gd name="connsiteX22" fmla="*/ 2191595 w 2831853"/>
                <a:gd name="connsiteY22" fmla="*/ 3094074 h 3157869"/>
                <a:gd name="connsiteX23" fmla="*/ 2191595 w 2831853"/>
                <a:gd name="connsiteY23" fmla="*/ 3083441 h 3157869"/>
                <a:gd name="connsiteX0" fmla="*/ 873157 w 2831853"/>
                <a:gd name="connsiteY0" fmla="*/ 3157869 h 3157869"/>
                <a:gd name="connsiteX1" fmla="*/ 522283 w 2831853"/>
                <a:gd name="connsiteY1" fmla="*/ 2530548 h 3157869"/>
                <a:gd name="connsiteX2" fmla="*/ 150143 w 2831853"/>
                <a:gd name="connsiteY2" fmla="*/ 2030818 h 3157869"/>
                <a:gd name="connsiteX3" fmla="*/ 43818 w 2831853"/>
                <a:gd name="connsiteY3" fmla="*/ 1871329 h 3157869"/>
                <a:gd name="connsiteX4" fmla="*/ 11920 w 2831853"/>
                <a:gd name="connsiteY4" fmla="*/ 1605516 h 3157869"/>
                <a:gd name="connsiteX5" fmla="*/ 1287 w 2831853"/>
                <a:gd name="connsiteY5" fmla="*/ 1339701 h 3157869"/>
                <a:gd name="connsiteX6" fmla="*/ 86348 w 2831853"/>
                <a:gd name="connsiteY6" fmla="*/ 988828 h 3157869"/>
                <a:gd name="connsiteX7" fmla="*/ 203306 w 2831853"/>
                <a:gd name="connsiteY7" fmla="*/ 669851 h 3157869"/>
                <a:gd name="connsiteX8" fmla="*/ 373427 w 2831853"/>
                <a:gd name="connsiteY8" fmla="*/ 435935 h 3157869"/>
                <a:gd name="connsiteX9" fmla="*/ 554180 w 2831853"/>
                <a:gd name="connsiteY9" fmla="*/ 297711 h 3157869"/>
                <a:gd name="connsiteX10" fmla="*/ 830627 w 2831853"/>
                <a:gd name="connsiteY10" fmla="*/ 148855 h 3157869"/>
                <a:gd name="connsiteX11" fmla="*/ 1117706 w 2831853"/>
                <a:gd name="connsiteY11" fmla="*/ 53163 h 3157869"/>
                <a:gd name="connsiteX12" fmla="*/ 1447315 w 2831853"/>
                <a:gd name="connsiteY12" fmla="*/ 0 h 3157869"/>
                <a:gd name="connsiteX13" fmla="*/ 1723761 w 2831853"/>
                <a:gd name="connsiteY13" fmla="*/ 21265 h 3157869"/>
                <a:gd name="connsiteX14" fmla="*/ 2032106 w 2831853"/>
                <a:gd name="connsiteY14" fmla="*/ 159487 h 3157869"/>
                <a:gd name="connsiteX15" fmla="*/ 2244757 w 2831853"/>
                <a:gd name="connsiteY15" fmla="*/ 255181 h 3157869"/>
                <a:gd name="connsiteX16" fmla="*/ 2478673 w 2831853"/>
                <a:gd name="connsiteY16" fmla="*/ 457200 h 3157869"/>
                <a:gd name="connsiteX17" fmla="*/ 2744487 w 2831853"/>
                <a:gd name="connsiteY17" fmla="*/ 839971 h 3157869"/>
                <a:gd name="connsiteX18" fmla="*/ 2829548 w 2831853"/>
                <a:gd name="connsiteY18" fmla="*/ 1435395 h 3157869"/>
                <a:gd name="connsiteX19" fmla="*/ 2712590 w 2831853"/>
                <a:gd name="connsiteY19" fmla="*/ 1988288 h 3157869"/>
                <a:gd name="connsiteX20" fmla="*/ 2425511 w 2831853"/>
                <a:gd name="connsiteY20" fmla="*/ 2360428 h 3157869"/>
                <a:gd name="connsiteX21" fmla="*/ 2266022 w 2831853"/>
                <a:gd name="connsiteY21" fmla="*/ 2658139 h 3157869"/>
                <a:gd name="connsiteX22" fmla="*/ 2255391 w 2831853"/>
                <a:gd name="connsiteY22" fmla="*/ 2828261 h 3157869"/>
                <a:gd name="connsiteX23" fmla="*/ 2191595 w 2831853"/>
                <a:gd name="connsiteY23" fmla="*/ 3094074 h 3157869"/>
                <a:gd name="connsiteX24" fmla="*/ 2191595 w 2831853"/>
                <a:gd name="connsiteY24" fmla="*/ 3083441 h 3157869"/>
                <a:gd name="connsiteX0" fmla="*/ 873157 w 2831853"/>
                <a:gd name="connsiteY0" fmla="*/ 3157869 h 3157869"/>
                <a:gd name="connsiteX1" fmla="*/ 522283 w 2831853"/>
                <a:gd name="connsiteY1" fmla="*/ 2530548 h 3157869"/>
                <a:gd name="connsiteX2" fmla="*/ 267101 w 2831853"/>
                <a:gd name="connsiteY2" fmla="*/ 2264734 h 3157869"/>
                <a:gd name="connsiteX3" fmla="*/ 150143 w 2831853"/>
                <a:gd name="connsiteY3" fmla="*/ 2030818 h 3157869"/>
                <a:gd name="connsiteX4" fmla="*/ 43818 w 2831853"/>
                <a:gd name="connsiteY4" fmla="*/ 1871329 h 3157869"/>
                <a:gd name="connsiteX5" fmla="*/ 11920 w 2831853"/>
                <a:gd name="connsiteY5" fmla="*/ 1605516 h 3157869"/>
                <a:gd name="connsiteX6" fmla="*/ 1287 w 2831853"/>
                <a:gd name="connsiteY6" fmla="*/ 1339701 h 3157869"/>
                <a:gd name="connsiteX7" fmla="*/ 86348 w 2831853"/>
                <a:gd name="connsiteY7" fmla="*/ 988828 h 3157869"/>
                <a:gd name="connsiteX8" fmla="*/ 203306 w 2831853"/>
                <a:gd name="connsiteY8" fmla="*/ 669851 h 3157869"/>
                <a:gd name="connsiteX9" fmla="*/ 373427 w 2831853"/>
                <a:gd name="connsiteY9" fmla="*/ 435935 h 3157869"/>
                <a:gd name="connsiteX10" fmla="*/ 554180 w 2831853"/>
                <a:gd name="connsiteY10" fmla="*/ 297711 h 3157869"/>
                <a:gd name="connsiteX11" fmla="*/ 830627 w 2831853"/>
                <a:gd name="connsiteY11" fmla="*/ 148855 h 3157869"/>
                <a:gd name="connsiteX12" fmla="*/ 1117706 w 2831853"/>
                <a:gd name="connsiteY12" fmla="*/ 53163 h 3157869"/>
                <a:gd name="connsiteX13" fmla="*/ 1447315 w 2831853"/>
                <a:gd name="connsiteY13" fmla="*/ 0 h 3157869"/>
                <a:gd name="connsiteX14" fmla="*/ 1723761 w 2831853"/>
                <a:gd name="connsiteY14" fmla="*/ 21265 h 3157869"/>
                <a:gd name="connsiteX15" fmla="*/ 2032106 w 2831853"/>
                <a:gd name="connsiteY15" fmla="*/ 159487 h 3157869"/>
                <a:gd name="connsiteX16" fmla="*/ 2244757 w 2831853"/>
                <a:gd name="connsiteY16" fmla="*/ 255181 h 3157869"/>
                <a:gd name="connsiteX17" fmla="*/ 2478673 w 2831853"/>
                <a:gd name="connsiteY17" fmla="*/ 457200 h 3157869"/>
                <a:gd name="connsiteX18" fmla="*/ 2744487 w 2831853"/>
                <a:gd name="connsiteY18" fmla="*/ 839971 h 3157869"/>
                <a:gd name="connsiteX19" fmla="*/ 2829548 w 2831853"/>
                <a:gd name="connsiteY19" fmla="*/ 1435395 h 3157869"/>
                <a:gd name="connsiteX20" fmla="*/ 2712590 w 2831853"/>
                <a:gd name="connsiteY20" fmla="*/ 1988288 h 3157869"/>
                <a:gd name="connsiteX21" fmla="*/ 2425511 w 2831853"/>
                <a:gd name="connsiteY21" fmla="*/ 2360428 h 3157869"/>
                <a:gd name="connsiteX22" fmla="*/ 2266022 w 2831853"/>
                <a:gd name="connsiteY22" fmla="*/ 2658139 h 3157869"/>
                <a:gd name="connsiteX23" fmla="*/ 2255391 w 2831853"/>
                <a:gd name="connsiteY23" fmla="*/ 2828261 h 3157869"/>
                <a:gd name="connsiteX24" fmla="*/ 2191595 w 2831853"/>
                <a:gd name="connsiteY24" fmla="*/ 3094074 h 3157869"/>
                <a:gd name="connsiteX25" fmla="*/ 2191595 w 2831853"/>
                <a:gd name="connsiteY25" fmla="*/ 3083441 h 3157869"/>
                <a:gd name="connsiteX0" fmla="*/ 873157 w 2831853"/>
                <a:gd name="connsiteY0" fmla="*/ 3157869 h 3157869"/>
                <a:gd name="connsiteX1" fmla="*/ 522283 w 2831853"/>
                <a:gd name="connsiteY1" fmla="*/ 2530548 h 3157869"/>
                <a:gd name="connsiteX2" fmla="*/ 267101 w 2831853"/>
                <a:gd name="connsiteY2" fmla="*/ 2264734 h 3157869"/>
                <a:gd name="connsiteX3" fmla="*/ 150143 w 2831853"/>
                <a:gd name="connsiteY3" fmla="*/ 2030818 h 3157869"/>
                <a:gd name="connsiteX4" fmla="*/ 43818 w 2831853"/>
                <a:gd name="connsiteY4" fmla="*/ 1871329 h 3157869"/>
                <a:gd name="connsiteX5" fmla="*/ 11920 w 2831853"/>
                <a:gd name="connsiteY5" fmla="*/ 1605516 h 3157869"/>
                <a:gd name="connsiteX6" fmla="*/ 1287 w 2831853"/>
                <a:gd name="connsiteY6" fmla="*/ 1339701 h 3157869"/>
                <a:gd name="connsiteX7" fmla="*/ 86348 w 2831853"/>
                <a:gd name="connsiteY7" fmla="*/ 988828 h 3157869"/>
                <a:gd name="connsiteX8" fmla="*/ 203306 w 2831853"/>
                <a:gd name="connsiteY8" fmla="*/ 669851 h 3157869"/>
                <a:gd name="connsiteX9" fmla="*/ 373427 w 2831853"/>
                <a:gd name="connsiteY9" fmla="*/ 435935 h 3157869"/>
                <a:gd name="connsiteX10" fmla="*/ 554180 w 2831853"/>
                <a:gd name="connsiteY10" fmla="*/ 297711 h 3157869"/>
                <a:gd name="connsiteX11" fmla="*/ 830627 w 2831853"/>
                <a:gd name="connsiteY11" fmla="*/ 148855 h 3157869"/>
                <a:gd name="connsiteX12" fmla="*/ 1117706 w 2831853"/>
                <a:gd name="connsiteY12" fmla="*/ 53163 h 3157869"/>
                <a:gd name="connsiteX13" fmla="*/ 1447315 w 2831853"/>
                <a:gd name="connsiteY13" fmla="*/ 0 h 3157869"/>
                <a:gd name="connsiteX14" fmla="*/ 1723761 w 2831853"/>
                <a:gd name="connsiteY14" fmla="*/ 21265 h 3157869"/>
                <a:gd name="connsiteX15" fmla="*/ 2032106 w 2831853"/>
                <a:gd name="connsiteY15" fmla="*/ 159487 h 3157869"/>
                <a:gd name="connsiteX16" fmla="*/ 2244757 w 2831853"/>
                <a:gd name="connsiteY16" fmla="*/ 255181 h 3157869"/>
                <a:gd name="connsiteX17" fmla="*/ 2478673 w 2831853"/>
                <a:gd name="connsiteY17" fmla="*/ 489097 h 3157869"/>
                <a:gd name="connsiteX18" fmla="*/ 2744487 w 2831853"/>
                <a:gd name="connsiteY18" fmla="*/ 839971 h 3157869"/>
                <a:gd name="connsiteX19" fmla="*/ 2829548 w 2831853"/>
                <a:gd name="connsiteY19" fmla="*/ 1435395 h 3157869"/>
                <a:gd name="connsiteX20" fmla="*/ 2712590 w 2831853"/>
                <a:gd name="connsiteY20" fmla="*/ 1988288 h 3157869"/>
                <a:gd name="connsiteX21" fmla="*/ 2425511 w 2831853"/>
                <a:gd name="connsiteY21" fmla="*/ 2360428 h 3157869"/>
                <a:gd name="connsiteX22" fmla="*/ 2266022 w 2831853"/>
                <a:gd name="connsiteY22" fmla="*/ 2658139 h 3157869"/>
                <a:gd name="connsiteX23" fmla="*/ 2255391 w 2831853"/>
                <a:gd name="connsiteY23" fmla="*/ 2828261 h 3157869"/>
                <a:gd name="connsiteX24" fmla="*/ 2191595 w 2831853"/>
                <a:gd name="connsiteY24" fmla="*/ 3094074 h 3157869"/>
                <a:gd name="connsiteX25" fmla="*/ 2191595 w 2831853"/>
                <a:gd name="connsiteY25" fmla="*/ 3083441 h 3157869"/>
                <a:gd name="connsiteX0" fmla="*/ 873157 w 2830682"/>
                <a:gd name="connsiteY0" fmla="*/ 3157869 h 3157869"/>
                <a:gd name="connsiteX1" fmla="*/ 522283 w 2830682"/>
                <a:gd name="connsiteY1" fmla="*/ 2530548 h 3157869"/>
                <a:gd name="connsiteX2" fmla="*/ 267101 w 2830682"/>
                <a:gd name="connsiteY2" fmla="*/ 2264734 h 3157869"/>
                <a:gd name="connsiteX3" fmla="*/ 150143 w 2830682"/>
                <a:gd name="connsiteY3" fmla="*/ 2030818 h 3157869"/>
                <a:gd name="connsiteX4" fmla="*/ 43818 w 2830682"/>
                <a:gd name="connsiteY4" fmla="*/ 1871329 h 3157869"/>
                <a:gd name="connsiteX5" fmla="*/ 11920 w 2830682"/>
                <a:gd name="connsiteY5" fmla="*/ 1605516 h 3157869"/>
                <a:gd name="connsiteX6" fmla="*/ 1287 w 2830682"/>
                <a:gd name="connsiteY6" fmla="*/ 1339701 h 3157869"/>
                <a:gd name="connsiteX7" fmla="*/ 86348 w 2830682"/>
                <a:gd name="connsiteY7" fmla="*/ 988828 h 3157869"/>
                <a:gd name="connsiteX8" fmla="*/ 203306 w 2830682"/>
                <a:gd name="connsiteY8" fmla="*/ 669851 h 3157869"/>
                <a:gd name="connsiteX9" fmla="*/ 373427 w 2830682"/>
                <a:gd name="connsiteY9" fmla="*/ 435935 h 3157869"/>
                <a:gd name="connsiteX10" fmla="*/ 554180 w 2830682"/>
                <a:gd name="connsiteY10" fmla="*/ 297711 h 3157869"/>
                <a:gd name="connsiteX11" fmla="*/ 830627 w 2830682"/>
                <a:gd name="connsiteY11" fmla="*/ 148855 h 3157869"/>
                <a:gd name="connsiteX12" fmla="*/ 1117706 w 2830682"/>
                <a:gd name="connsiteY12" fmla="*/ 53163 h 3157869"/>
                <a:gd name="connsiteX13" fmla="*/ 1447315 w 2830682"/>
                <a:gd name="connsiteY13" fmla="*/ 0 h 3157869"/>
                <a:gd name="connsiteX14" fmla="*/ 1723761 w 2830682"/>
                <a:gd name="connsiteY14" fmla="*/ 21265 h 3157869"/>
                <a:gd name="connsiteX15" fmla="*/ 2032106 w 2830682"/>
                <a:gd name="connsiteY15" fmla="*/ 159487 h 3157869"/>
                <a:gd name="connsiteX16" fmla="*/ 2244757 w 2830682"/>
                <a:gd name="connsiteY16" fmla="*/ 255181 h 3157869"/>
                <a:gd name="connsiteX17" fmla="*/ 2478673 w 2830682"/>
                <a:gd name="connsiteY17" fmla="*/ 489097 h 3157869"/>
                <a:gd name="connsiteX18" fmla="*/ 2691324 w 2830682"/>
                <a:gd name="connsiteY18" fmla="*/ 839971 h 3157869"/>
                <a:gd name="connsiteX19" fmla="*/ 2829548 w 2830682"/>
                <a:gd name="connsiteY19" fmla="*/ 1435395 h 3157869"/>
                <a:gd name="connsiteX20" fmla="*/ 2712590 w 2830682"/>
                <a:gd name="connsiteY20" fmla="*/ 1988288 h 3157869"/>
                <a:gd name="connsiteX21" fmla="*/ 2425511 w 2830682"/>
                <a:gd name="connsiteY21" fmla="*/ 2360428 h 3157869"/>
                <a:gd name="connsiteX22" fmla="*/ 2266022 w 2830682"/>
                <a:gd name="connsiteY22" fmla="*/ 2658139 h 3157869"/>
                <a:gd name="connsiteX23" fmla="*/ 2255391 w 2830682"/>
                <a:gd name="connsiteY23" fmla="*/ 2828261 h 3157869"/>
                <a:gd name="connsiteX24" fmla="*/ 2191595 w 2830682"/>
                <a:gd name="connsiteY24" fmla="*/ 3094074 h 3157869"/>
                <a:gd name="connsiteX25" fmla="*/ 2191595 w 2830682"/>
                <a:gd name="connsiteY25" fmla="*/ 3083441 h 3157869"/>
                <a:gd name="connsiteX0" fmla="*/ 873157 w 2831186"/>
                <a:gd name="connsiteY0" fmla="*/ 3157869 h 3157869"/>
                <a:gd name="connsiteX1" fmla="*/ 522283 w 2831186"/>
                <a:gd name="connsiteY1" fmla="*/ 2530548 h 3157869"/>
                <a:gd name="connsiteX2" fmla="*/ 267101 w 2831186"/>
                <a:gd name="connsiteY2" fmla="*/ 2264734 h 3157869"/>
                <a:gd name="connsiteX3" fmla="*/ 150143 w 2831186"/>
                <a:gd name="connsiteY3" fmla="*/ 2030818 h 3157869"/>
                <a:gd name="connsiteX4" fmla="*/ 43818 w 2831186"/>
                <a:gd name="connsiteY4" fmla="*/ 1871329 h 3157869"/>
                <a:gd name="connsiteX5" fmla="*/ 11920 w 2831186"/>
                <a:gd name="connsiteY5" fmla="*/ 1605516 h 3157869"/>
                <a:gd name="connsiteX6" fmla="*/ 1287 w 2831186"/>
                <a:gd name="connsiteY6" fmla="*/ 1339701 h 3157869"/>
                <a:gd name="connsiteX7" fmla="*/ 86348 w 2831186"/>
                <a:gd name="connsiteY7" fmla="*/ 988828 h 3157869"/>
                <a:gd name="connsiteX8" fmla="*/ 203306 w 2831186"/>
                <a:gd name="connsiteY8" fmla="*/ 669851 h 3157869"/>
                <a:gd name="connsiteX9" fmla="*/ 373427 w 2831186"/>
                <a:gd name="connsiteY9" fmla="*/ 435935 h 3157869"/>
                <a:gd name="connsiteX10" fmla="*/ 554180 w 2831186"/>
                <a:gd name="connsiteY10" fmla="*/ 297711 h 3157869"/>
                <a:gd name="connsiteX11" fmla="*/ 830627 w 2831186"/>
                <a:gd name="connsiteY11" fmla="*/ 148855 h 3157869"/>
                <a:gd name="connsiteX12" fmla="*/ 1117706 w 2831186"/>
                <a:gd name="connsiteY12" fmla="*/ 53163 h 3157869"/>
                <a:gd name="connsiteX13" fmla="*/ 1447315 w 2831186"/>
                <a:gd name="connsiteY13" fmla="*/ 0 h 3157869"/>
                <a:gd name="connsiteX14" fmla="*/ 1723761 w 2831186"/>
                <a:gd name="connsiteY14" fmla="*/ 21265 h 3157869"/>
                <a:gd name="connsiteX15" fmla="*/ 2032106 w 2831186"/>
                <a:gd name="connsiteY15" fmla="*/ 159487 h 3157869"/>
                <a:gd name="connsiteX16" fmla="*/ 2244757 w 2831186"/>
                <a:gd name="connsiteY16" fmla="*/ 255181 h 3157869"/>
                <a:gd name="connsiteX17" fmla="*/ 2478673 w 2831186"/>
                <a:gd name="connsiteY17" fmla="*/ 489097 h 3157869"/>
                <a:gd name="connsiteX18" fmla="*/ 2723222 w 2831186"/>
                <a:gd name="connsiteY18" fmla="*/ 818706 h 3157869"/>
                <a:gd name="connsiteX19" fmla="*/ 2829548 w 2831186"/>
                <a:gd name="connsiteY19" fmla="*/ 1435395 h 3157869"/>
                <a:gd name="connsiteX20" fmla="*/ 2712590 w 2831186"/>
                <a:gd name="connsiteY20" fmla="*/ 1988288 h 3157869"/>
                <a:gd name="connsiteX21" fmla="*/ 2425511 w 2831186"/>
                <a:gd name="connsiteY21" fmla="*/ 2360428 h 3157869"/>
                <a:gd name="connsiteX22" fmla="*/ 2266022 w 2831186"/>
                <a:gd name="connsiteY22" fmla="*/ 2658139 h 3157869"/>
                <a:gd name="connsiteX23" fmla="*/ 2255391 w 2831186"/>
                <a:gd name="connsiteY23" fmla="*/ 2828261 h 3157869"/>
                <a:gd name="connsiteX24" fmla="*/ 2191595 w 2831186"/>
                <a:gd name="connsiteY24" fmla="*/ 3094074 h 3157869"/>
                <a:gd name="connsiteX25" fmla="*/ 2191595 w 2831186"/>
                <a:gd name="connsiteY25" fmla="*/ 3083441 h 3157869"/>
                <a:gd name="connsiteX0" fmla="*/ 947585 w 2831186"/>
                <a:gd name="connsiteY0" fmla="*/ 3232296 h 3232296"/>
                <a:gd name="connsiteX1" fmla="*/ 522283 w 2831186"/>
                <a:gd name="connsiteY1" fmla="*/ 2530548 h 3232296"/>
                <a:gd name="connsiteX2" fmla="*/ 267101 w 2831186"/>
                <a:gd name="connsiteY2" fmla="*/ 2264734 h 3232296"/>
                <a:gd name="connsiteX3" fmla="*/ 150143 w 2831186"/>
                <a:gd name="connsiteY3" fmla="*/ 2030818 h 3232296"/>
                <a:gd name="connsiteX4" fmla="*/ 43818 w 2831186"/>
                <a:gd name="connsiteY4" fmla="*/ 1871329 h 3232296"/>
                <a:gd name="connsiteX5" fmla="*/ 11920 w 2831186"/>
                <a:gd name="connsiteY5" fmla="*/ 1605516 h 3232296"/>
                <a:gd name="connsiteX6" fmla="*/ 1287 w 2831186"/>
                <a:gd name="connsiteY6" fmla="*/ 1339701 h 3232296"/>
                <a:gd name="connsiteX7" fmla="*/ 86348 w 2831186"/>
                <a:gd name="connsiteY7" fmla="*/ 988828 h 3232296"/>
                <a:gd name="connsiteX8" fmla="*/ 203306 w 2831186"/>
                <a:gd name="connsiteY8" fmla="*/ 669851 h 3232296"/>
                <a:gd name="connsiteX9" fmla="*/ 373427 w 2831186"/>
                <a:gd name="connsiteY9" fmla="*/ 435935 h 3232296"/>
                <a:gd name="connsiteX10" fmla="*/ 554180 w 2831186"/>
                <a:gd name="connsiteY10" fmla="*/ 297711 h 3232296"/>
                <a:gd name="connsiteX11" fmla="*/ 830627 w 2831186"/>
                <a:gd name="connsiteY11" fmla="*/ 148855 h 3232296"/>
                <a:gd name="connsiteX12" fmla="*/ 1117706 w 2831186"/>
                <a:gd name="connsiteY12" fmla="*/ 53163 h 3232296"/>
                <a:gd name="connsiteX13" fmla="*/ 1447315 w 2831186"/>
                <a:gd name="connsiteY13" fmla="*/ 0 h 3232296"/>
                <a:gd name="connsiteX14" fmla="*/ 1723761 w 2831186"/>
                <a:gd name="connsiteY14" fmla="*/ 21265 h 3232296"/>
                <a:gd name="connsiteX15" fmla="*/ 2032106 w 2831186"/>
                <a:gd name="connsiteY15" fmla="*/ 159487 h 3232296"/>
                <a:gd name="connsiteX16" fmla="*/ 2244757 w 2831186"/>
                <a:gd name="connsiteY16" fmla="*/ 255181 h 3232296"/>
                <a:gd name="connsiteX17" fmla="*/ 2478673 w 2831186"/>
                <a:gd name="connsiteY17" fmla="*/ 489097 h 3232296"/>
                <a:gd name="connsiteX18" fmla="*/ 2723222 w 2831186"/>
                <a:gd name="connsiteY18" fmla="*/ 818706 h 3232296"/>
                <a:gd name="connsiteX19" fmla="*/ 2829548 w 2831186"/>
                <a:gd name="connsiteY19" fmla="*/ 1435395 h 3232296"/>
                <a:gd name="connsiteX20" fmla="*/ 2712590 w 2831186"/>
                <a:gd name="connsiteY20" fmla="*/ 1988288 h 3232296"/>
                <a:gd name="connsiteX21" fmla="*/ 2425511 w 2831186"/>
                <a:gd name="connsiteY21" fmla="*/ 2360428 h 3232296"/>
                <a:gd name="connsiteX22" fmla="*/ 2266022 w 2831186"/>
                <a:gd name="connsiteY22" fmla="*/ 2658139 h 3232296"/>
                <a:gd name="connsiteX23" fmla="*/ 2255391 w 2831186"/>
                <a:gd name="connsiteY23" fmla="*/ 2828261 h 3232296"/>
                <a:gd name="connsiteX24" fmla="*/ 2191595 w 2831186"/>
                <a:gd name="connsiteY24" fmla="*/ 3094074 h 3232296"/>
                <a:gd name="connsiteX25" fmla="*/ 2191595 w 2831186"/>
                <a:gd name="connsiteY25" fmla="*/ 3083441 h 3232296"/>
                <a:gd name="connsiteX0" fmla="*/ 947585 w 2831186"/>
                <a:gd name="connsiteY0" fmla="*/ 3232296 h 3232296"/>
                <a:gd name="connsiteX1" fmla="*/ 522283 w 2831186"/>
                <a:gd name="connsiteY1" fmla="*/ 2530548 h 3232296"/>
                <a:gd name="connsiteX2" fmla="*/ 267101 w 2831186"/>
                <a:gd name="connsiteY2" fmla="*/ 2264734 h 3232296"/>
                <a:gd name="connsiteX3" fmla="*/ 150143 w 2831186"/>
                <a:gd name="connsiteY3" fmla="*/ 2030818 h 3232296"/>
                <a:gd name="connsiteX4" fmla="*/ 43818 w 2831186"/>
                <a:gd name="connsiteY4" fmla="*/ 1871329 h 3232296"/>
                <a:gd name="connsiteX5" fmla="*/ 11920 w 2831186"/>
                <a:gd name="connsiteY5" fmla="*/ 1605516 h 3232296"/>
                <a:gd name="connsiteX6" fmla="*/ 1287 w 2831186"/>
                <a:gd name="connsiteY6" fmla="*/ 1339701 h 3232296"/>
                <a:gd name="connsiteX7" fmla="*/ 86348 w 2831186"/>
                <a:gd name="connsiteY7" fmla="*/ 988828 h 3232296"/>
                <a:gd name="connsiteX8" fmla="*/ 203306 w 2831186"/>
                <a:gd name="connsiteY8" fmla="*/ 669851 h 3232296"/>
                <a:gd name="connsiteX9" fmla="*/ 373427 w 2831186"/>
                <a:gd name="connsiteY9" fmla="*/ 435935 h 3232296"/>
                <a:gd name="connsiteX10" fmla="*/ 554180 w 2831186"/>
                <a:gd name="connsiteY10" fmla="*/ 297711 h 3232296"/>
                <a:gd name="connsiteX11" fmla="*/ 830627 w 2831186"/>
                <a:gd name="connsiteY11" fmla="*/ 148855 h 3232296"/>
                <a:gd name="connsiteX12" fmla="*/ 1117706 w 2831186"/>
                <a:gd name="connsiteY12" fmla="*/ 53163 h 3232296"/>
                <a:gd name="connsiteX13" fmla="*/ 1447315 w 2831186"/>
                <a:gd name="connsiteY13" fmla="*/ 0 h 3232296"/>
                <a:gd name="connsiteX14" fmla="*/ 1723761 w 2831186"/>
                <a:gd name="connsiteY14" fmla="*/ 21265 h 3232296"/>
                <a:gd name="connsiteX15" fmla="*/ 2032106 w 2831186"/>
                <a:gd name="connsiteY15" fmla="*/ 159487 h 3232296"/>
                <a:gd name="connsiteX16" fmla="*/ 2244757 w 2831186"/>
                <a:gd name="connsiteY16" fmla="*/ 255181 h 3232296"/>
                <a:gd name="connsiteX17" fmla="*/ 2478673 w 2831186"/>
                <a:gd name="connsiteY17" fmla="*/ 489097 h 3232296"/>
                <a:gd name="connsiteX18" fmla="*/ 2723222 w 2831186"/>
                <a:gd name="connsiteY18" fmla="*/ 818706 h 3232296"/>
                <a:gd name="connsiteX19" fmla="*/ 2829548 w 2831186"/>
                <a:gd name="connsiteY19" fmla="*/ 1435395 h 3232296"/>
                <a:gd name="connsiteX20" fmla="*/ 2712590 w 2831186"/>
                <a:gd name="connsiteY20" fmla="*/ 1988288 h 3232296"/>
                <a:gd name="connsiteX21" fmla="*/ 2425511 w 2831186"/>
                <a:gd name="connsiteY21" fmla="*/ 2360428 h 3232296"/>
                <a:gd name="connsiteX22" fmla="*/ 2266022 w 2831186"/>
                <a:gd name="connsiteY22" fmla="*/ 2658139 h 3232296"/>
                <a:gd name="connsiteX23" fmla="*/ 2255391 w 2831186"/>
                <a:gd name="connsiteY23" fmla="*/ 2828261 h 3232296"/>
                <a:gd name="connsiteX24" fmla="*/ 2191595 w 2831186"/>
                <a:gd name="connsiteY24" fmla="*/ 3094074 h 3232296"/>
                <a:gd name="connsiteX25" fmla="*/ 2117167 w 2831186"/>
                <a:gd name="connsiteY25" fmla="*/ 3179134 h 3232296"/>
                <a:gd name="connsiteX0" fmla="*/ 947585 w 2831186"/>
                <a:gd name="connsiteY0" fmla="*/ 3232296 h 3253562"/>
                <a:gd name="connsiteX1" fmla="*/ 522283 w 2831186"/>
                <a:gd name="connsiteY1" fmla="*/ 2530548 h 3253562"/>
                <a:gd name="connsiteX2" fmla="*/ 267101 w 2831186"/>
                <a:gd name="connsiteY2" fmla="*/ 2264734 h 3253562"/>
                <a:gd name="connsiteX3" fmla="*/ 150143 w 2831186"/>
                <a:gd name="connsiteY3" fmla="*/ 2030818 h 3253562"/>
                <a:gd name="connsiteX4" fmla="*/ 43818 w 2831186"/>
                <a:gd name="connsiteY4" fmla="*/ 1871329 h 3253562"/>
                <a:gd name="connsiteX5" fmla="*/ 11920 w 2831186"/>
                <a:gd name="connsiteY5" fmla="*/ 1605516 h 3253562"/>
                <a:gd name="connsiteX6" fmla="*/ 1287 w 2831186"/>
                <a:gd name="connsiteY6" fmla="*/ 1339701 h 3253562"/>
                <a:gd name="connsiteX7" fmla="*/ 86348 w 2831186"/>
                <a:gd name="connsiteY7" fmla="*/ 988828 h 3253562"/>
                <a:gd name="connsiteX8" fmla="*/ 203306 w 2831186"/>
                <a:gd name="connsiteY8" fmla="*/ 669851 h 3253562"/>
                <a:gd name="connsiteX9" fmla="*/ 373427 w 2831186"/>
                <a:gd name="connsiteY9" fmla="*/ 435935 h 3253562"/>
                <a:gd name="connsiteX10" fmla="*/ 554180 w 2831186"/>
                <a:gd name="connsiteY10" fmla="*/ 297711 h 3253562"/>
                <a:gd name="connsiteX11" fmla="*/ 830627 w 2831186"/>
                <a:gd name="connsiteY11" fmla="*/ 148855 h 3253562"/>
                <a:gd name="connsiteX12" fmla="*/ 1117706 w 2831186"/>
                <a:gd name="connsiteY12" fmla="*/ 53163 h 3253562"/>
                <a:gd name="connsiteX13" fmla="*/ 1447315 w 2831186"/>
                <a:gd name="connsiteY13" fmla="*/ 0 h 3253562"/>
                <a:gd name="connsiteX14" fmla="*/ 1723761 w 2831186"/>
                <a:gd name="connsiteY14" fmla="*/ 21265 h 3253562"/>
                <a:gd name="connsiteX15" fmla="*/ 2032106 w 2831186"/>
                <a:gd name="connsiteY15" fmla="*/ 159487 h 3253562"/>
                <a:gd name="connsiteX16" fmla="*/ 2244757 w 2831186"/>
                <a:gd name="connsiteY16" fmla="*/ 255181 h 3253562"/>
                <a:gd name="connsiteX17" fmla="*/ 2478673 w 2831186"/>
                <a:gd name="connsiteY17" fmla="*/ 489097 h 3253562"/>
                <a:gd name="connsiteX18" fmla="*/ 2723222 w 2831186"/>
                <a:gd name="connsiteY18" fmla="*/ 818706 h 3253562"/>
                <a:gd name="connsiteX19" fmla="*/ 2829548 w 2831186"/>
                <a:gd name="connsiteY19" fmla="*/ 1435395 h 3253562"/>
                <a:gd name="connsiteX20" fmla="*/ 2712590 w 2831186"/>
                <a:gd name="connsiteY20" fmla="*/ 1988288 h 3253562"/>
                <a:gd name="connsiteX21" fmla="*/ 2425511 w 2831186"/>
                <a:gd name="connsiteY21" fmla="*/ 2360428 h 3253562"/>
                <a:gd name="connsiteX22" fmla="*/ 2266022 w 2831186"/>
                <a:gd name="connsiteY22" fmla="*/ 2658139 h 3253562"/>
                <a:gd name="connsiteX23" fmla="*/ 2255391 w 2831186"/>
                <a:gd name="connsiteY23" fmla="*/ 2828261 h 3253562"/>
                <a:gd name="connsiteX24" fmla="*/ 2191595 w 2831186"/>
                <a:gd name="connsiteY24" fmla="*/ 3094074 h 3253562"/>
                <a:gd name="connsiteX25" fmla="*/ 2074637 w 2831186"/>
                <a:gd name="connsiteY25" fmla="*/ 3253562 h 3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31186" h="3253562">
                  <a:moveTo>
                    <a:pt x="947585" y="3232296"/>
                  </a:moveTo>
                  <a:lnTo>
                    <a:pt x="522283" y="2530548"/>
                  </a:lnTo>
                  <a:cubicBezTo>
                    <a:pt x="437222" y="2424222"/>
                    <a:pt x="352162" y="2371060"/>
                    <a:pt x="267101" y="2264734"/>
                  </a:cubicBezTo>
                  <a:lnTo>
                    <a:pt x="150143" y="2030818"/>
                  </a:lnTo>
                  <a:cubicBezTo>
                    <a:pt x="125334" y="1959934"/>
                    <a:pt x="68627" y="1942213"/>
                    <a:pt x="43818" y="1871329"/>
                  </a:cubicBezTo>
                  <a:lnTo>
                    <a:pt x="11920" y="1605516"/>
                  </a:lnTo>
                  <a:cubicBezTo>
                    <a:pt x="19008" y="1513367"/>
                    <a:pt x="-5801" y="1431850"/>
                    <a:pt x="1287" y="1339701"/>
                  </a:cubicBezTo>
                  <a:lnTo>
                    <a:pt x="86348" y="988828"/>
                  </a:lnTo>
                  <a:cubicBezTo>
                    <a:pt x="139511" y="882502"/>
                    <a:pt x="150143" y="776177"/>
                    <a:pt x="203306" y="669851"/>
                  </a:cubicBezTo>
                  <a:lnTo>
                    <a:pt x="373427" y="435935"/>
                  </a:lnTo>
                  <a:cubicBezTo>
                    <a:pt x="444311" y="379228"/>
                    <a:pt x="483296" y="354418"/>
                    <a:pt x="554180" y="297711"/>
                  </a:cubicBezTo>
                  <a:lnTo>
                    <a:pt x="830627" y="148855"/>
                  </a:lnTo>
                  <a:cubicBezTo>
                    <a:pt x="929864" y="124046"/>
                    <a:pt x="1018469" y="77972"/>
                    <a:pt x="1117706" y="53163"/>
                  </a:cubicBezTo>
                  <a:lnTo>
                    <a:pt x="1447315" y="0"/>
                  </a:lnTo>
                  <a:cubicBezTo>
                    <a:pt x="1528831" y="17721"/>
                    <a:pt x="1642245" y="3544"/>
                    <a:pt x="1723761" y="21265"/>
                  </a:cubicBezTo>
                  <a:lnTo>
                    <a:pt x="2032106" y="159487"/>
                  </a:lnTo>
                  <a:cubicBezTo>
                    <a:pt x="2085269" y="202017"/>
                    <a:pt x="2191594" y="212651"/>
                    <a:pt x="2244757" y="255181"/>
                  </a:cubicBezTo>
                  <a:lnTo>
                    <a:pt x="2478673" y="489097"/>
                  </a:lnTo>
                  <a:cubicBezTo>
                    <a:pt x="2558417" y="591878"/>
                    <a:pt x="2664743" y="660990"/>
                    <a:pt x="2723222" y="818706"/>
                  </a:cubicBezTo>
                  <a:cubicBezTo>
                    <a:pt x="2781701" y="976422"/>
                    <a:pt x="2841953" y="1249325"/>
                    <a:pt x="2829548" y="1435395"/>
                  </a:cubicBezTo>
                  <a:cubicBezTo>
                    <a:pt x="2822460" y="1609060"/>
                    <a:pt x="2779930" y="1834116"/>
                    <a:pt x="2712590" y="1988288"/>
                  </a:cubicBezTo>
                  <a:cubicBezTo>
                    <a:pt x="2645251" y="2142460"/>
                    <a:pt x="2482218" y="2243470"/>
                    <a:pt x="2425511" y="2360428"/>
                  </a:cubicBezTo>
                  <a:cubicBezTo>
                    <a:pt x="2368804" y="2477386"/>
                    <a:pt x="2292603" y="2574851"/>
                    <a:pt x="2266022" y="2658139"/>
                  </a:cubicBezTo>
                  <a:cubicBezTo>
                    <a:pt x="2239441" y="2741427"/>
                    <a:pt x="2267796" y="2755605"/>
                    <a:pt x="2255391" y="2828261"/>
                  </a:cubicBezTo>
                  <a:cubicBezTo>
                    <a:pt x="2255391" y="2916865"/>
                    <a:pt x="2191595" y="3005470"/>
                    <a:pt x="2191595" y="3094074"/>
                  </a:cubicBezTo>
                  <a:lnTo>
                    <a:pt x="2074637" y="3253562"/>
                  </a:lnTo>
                </a:path>
              </a:pathLst>
            </a:custGeom>
            <a:ln w="2540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orma livre 16"/>
            <p:cNvSpPr/>
            <p:nvPr/>
          </p:nvSpPr>
          <p:spPr>
            <a:xfrm>
              <a:off x="3413051" y="1488697"/>
              <a:ext cx="2498650" cy="829200"/>
            </a:xfrm>
            <a:custGeom>
              <a:avLst/>
              <a:gdLst>
                <a:gd name="connsiteX0" fmla="*/ 0 w 2488018"/>
                <a:gd name="connsiteY0" fmla="*/ 648586 h 765544"/>
                <a:gd name="connsiteX1" fmla="*/ 478465 w 2488018"/>
                <a:gd name="connsiteY1" fmla="*/ 159488 h 765544"/>
                <a:gd name="connsiteX2" fmla="*/ 1010093 w 2488018"/>
                <a:gd name="connsiteY2" fmla="*/ 0 h 765544"/>
                <a:gd name="connsiteX3" fmla="*/ 1499191 w 2488018"/>
                <a:gd name="connsiteY3" fmla="*/ 0 h 765544"/>
                <a:gd name="connsiteX4" fmla="*/ 1956391 w 2488018"/>
                <a:gd name="connsiteY4" fmla="*/ 180753 h 765544"/>
                <a:gd name="connsiteX5" fmla="*/ 2488018 w 2488018"/>
                <a:gd name="connsiteY5" fmla="*/ 765544 h 765544"/>
                <a:gd name="connsiteX6" fmla="*/ 2477386 w 2488018"/>
                <a:gd name="connsiteY6" fmla="*/ 765544 h 765544"/>
                <a:gd name="connsiteX0" fmla="*/ 0 w 2488018"/>
                <a:gd name="connsiteY0" fmla="*/ 648586 h 765544"/>
                <a:gd name="connsiteX1" fmla="*/ 478465 w 2488018"/>
                <a:gd name="connsiteY1" fmla="*/ 159488 h 765544"/>
                <a:gd name="connsiteX2" fmla="*/ 1010093 w 2488018"/>
                <a:gd name="connsiteY2" fmla="*/ 0 h 765544"/>
                <a:gd name="connsiteX3" fmla="*/ 1499191 w 2488018"/>
                <a:gd name="connsiteY3" fmla="*/ 0 h 765544"/>
                <a:gd name="connsiteX4" fmla="*/ 1956391 w 2488018"/>
                <a:gd name="connsiteY4" fmla="*/ 180753 h 765544"/>
                <a:gd name="connsiteX5" fmla="*/ 2488018 w 2488018"/>
                <a:gd name="connsiteY5" fmla="*/ 765544 h 765544"/>
                <a:gd name="connsiteX6" fmla="*/ 2477386 w 2488018"/>
                <a:gd name="connsiteY6" fmla="*/ 765544 h 765544"/>
                <a:gd name="connsiteX0" fmla="*/ 0 w 2488018"/>
                <a:gd name="connsiteY0" fmla="*/ 648586 h 765544"/>
                <a:gd name="connsiteX1" fmla="*/ 435935 w 2488018"/>
                <a:gd name="connsiteY1" fmla="*/ 148856 h 765544"/>
                <a:gd name="connsiteX2" fmla="*/ 1010093 w 2488018"/>
                <a:gd name="connsiteY2" fmla="*/ 0 h 765544"/>
                <a:gd name="connsiteX3" fmla="*/ 1499191 w 2488018"/>
                <a:gd name="connsiteY3" fmla="*/ 0 h 765544"/>
                <a:gd name="connsiteX4" fmla="*/ 1956391 w 2488018"/>
                <a:gd name="connsiteY4" fmla="*/ 180753 h 765544"/>
                <a:gd name="connsiteX5" fmla="*/ 2488018 w 2488018"/>
                <a:gd name="connsiteY5" fmla="*/ 765544 h 765544"/>
                <a:gd name="connsiteX6" fmla="*/ 2477386 w 2488018"/>
                <a:gd name="connsiteY6" fmla="*/ 765544 h 765544"/>
                <a:gd name="connsiteX0" fmla="*/ 0 w 2488018"/>
                <a:gd name="connsiteY0" fmla="*/ 648586 h 765544"/>
                <a:gd name="connsiteX1" fmla="*/ 191386 w 2488018"/>
                <a:gd name="connsiteY1" fmla="*/ 297711 h 765544"/>
                <a:gd name="connsiteX2" fmla="*/ 435935 w 2488018"/>
                <a:gd name="connsiteY2" fmla="*/ 148856 h 765544"/>
                <a:gd name="connsiteX3" fmla="*/ 1010093 w 2488018"/>
                <a:gd name="connsiteY3" fmla="*/ 0 h 765544"/>
                <a:gd name="connsiteX4" fmla="*/ 1499191 w 2488018"/>
                <a:gd name="connsiteY4" fmla="*/ 0 h 765544"/>
                <a:gd name="connsiteX5" fmla="*/ 1956391 w 2488018"/>
                <a:gd name="connsiteY5" fmla="*/ 180753 h 765544"/>
                <a:gd name="connsiteX6" fmla="*/ 2488018 w 2488018"/>
                <a:gd name="connsiteY6" fmla="*/ 765544 h 765544"/>
                <a:gd name="connsiteX7" fmla="*/ 2477386 w 2488018"/>
                <a:gd name="connsiteY7" fmla="*/ 765544 h 765544"/>
                <a:gd name="connsiteX0" fmla="*/ 0 w 2488018"/>
                <a:gd name="connsiteY0" fmla="*/ 648586 h 765544"/>
                <a:gd name="connsiteX1" fmla="*/ 191386 w 2488018"/>
                <a:gd name="connsiteY1" fmla="*/ 297711 h 765544"/>
                <a:gd name="connsiteX2" fmla="*/ 489097 w 2488018"/>
                <a:gd name="connsiteY2" fmla="*/ 63795 h 765544"/>
                <a:gd name="connsiteX3" fmla="*/ 1010093 w 2488018"/>
                <a:gd name="connsiteY3" fmla="*/ 0 h 765544"/>
                <a:gd name="connsiteX4" fmla="*/ 1499191 w 2488018"/>
                <a:gd name="connsiteY4" fmla="*/ 0 h 765544"/>
                <a:gd name="connsiteX5" fmla="*/ 1956391 w 2488018"/>
                <a:gd name="connsiteY5" fmla="*/ 180753 h 765544"/>
                <a:gd name="connsiteX6" fmla="*/ 2488018 w 2488018"/>
                <a:gd name="connsiteY6" fmla="*/ 765544 h 765544"/>
                <a:gd name="connsiteX7" fmla="*/ 2477386 w 2488018"/>
                <a:gd name="connsiteY7" fmla="*/ 765544 h 765544"/>
                <a:gd name="connsiteX0" fmla="*/ 0 w 2488018"/>
                <a:gd name="connsiteY0" fmla="*/ 648586 h 765544"/>
                <a:gd name="connsiteX1" fmla="*/ 191386 w 2488018"/>
                <a:gd name="connsiteY1" fmla="*/ 297711 h 765544"/>
                <a:gd name="connsiteX2" fmla="*/ 520994 w 2488018"/>
                <a:gd name="connsiteY2" fmla="*/ 106325 h 765544"/>
                <a:gd name="connsiteX3" fmla="*/ 1010093 w 2488018"/>
                <a:gd name="connsiteY3" fmla="*/ 0 h 765544"/>
                <a:gd name="connsiteX4" fmla="*/ 1499191 w 2488018"/>
                <a:gd name="connsiteY4" fmla="*/ 0 h 765544"/>
                <a:gd name="connsiteX5" fmla="*/ 1956391 w 2488018"/>
                <a:gd name="connsiteY5" fmla="*/ 180753 h 765544"/>
                <a:gd name="connsiteX6" fmla="*/ 2488018 w 2488018"/>
                <a:gd name="connsiteY6" fmla="*/ 765544 h 765544"/>
                <a:gd name="connsiteX7" fmla="*/ 2477386 w 2488018"/>
                <a:gd name="connsiteY7" fmla="*/ 765544 h 765544"/>
                <a:gd name="connsiteX0" fmla="*/ 0 w 2488018"/>
                <a:gd name="connsiteY0" fmla="*/ 648586 h 765544"/>
                <a:gd name="connsiteX1" fmla="*/ 191386 w 2488018"/>
                <a:gd name="connsiteY1" fmla="*/ 329609 h 765544"/>
                <a:gd name="connsiteX2" fmla="*/ 520994 w 2488018"/>
                <a:gd name="connsiteY2" fmla="*/ 106325 h 765544"/>
                <a:gd name="connsiteX3" fmla="*/ 1010093 w 2488018"/>
                <a:gd name="connsiteY3" fmla="*/ 0 h 765544"/>
                <a:gd name="connsiteX4" fmla="*/ 1499191 w 2488018"/>
                <a:gd name="connsiteY4" fmla="*/ 0 h 765544"/>
                <a:gd name="connsiteX5" fmla="*/ 1956391 w 2488018"/>
                <a:gd name="connsiteY5" fmla="*/ 180753 h 765544"/>
                <a:gd name="connsiteX6" fmla="*/ 2488018 w 2488018"/>
                <a:gd name="connsiteY6" fmla="*/ 765544 h 765544"/>
                <a:gd name="connsiteX7" fmla="*/ 2477386 w 2488018"/>
                <a:gd name="connsiteY7" fmla="*/ 765544 h 765544"/>
                <a:gd name="connsiteX0" fmla="*/ 0 w 2488018"/>
                <a:gd name="connsiteY0" fmla="*/ 669851 h 786809"/>
                <a:gd name="connsiteX1" fmla="*/ 191386 w 2488018"/>
                <a:gd name="connsiteY1" fmla="*/ 350874 h 786809"/>
                <a:gd name="connsiteX2" fmla="*/ 520994 w 2488018"/>
                <a:gd name="connsiteY2" fmla="*/ 127590 h 786809"/>
                <a:gd name="connsiteX3" fmla="*/ 1031359 w 2488018"/>
                <a:gd name="connsiteY3" fmla="*/ 0 h 786809"/>
                <a:gd name="connsiteX4" fmla="*/ 1499191 w 2488018"/>
                <a:gd name="connsiteY4" fmla="*/ 21265 h 786809"/>
                <a:gd name="connsiteX5" fmla="*/ 1956391 w 2488018"/>
                <a:gd name="connsiteY5" fmla="*/ 202018 h 786809"/>
                <a:gd name="connsiteX6" fmla="*/ 2488018 w 2488018"/>
                <a:gd name="connsiteY6" fmla="*/ 786809 h 786809"/>
                <a:gd name="connsiteX7" fmla="*/ 2477386 w 2488018"/>
                <a:gd name="connsiteY7" fmla="*/ 786809 h 786809"/>
                <a:gd name="connsiteX0" fmla="*/ 0 w 2488018"/>
                <a:gd name="connsiteY0" fmla="*/ 669851 h 786809"/>
                <a:gd name="connsiteX1" fmla="*/ 191386 w 2488018"/>
                <a:gd name="connsiteY1" fmla="*/ 350874 h 786809"/>
                <a:gd name="connsiteX2" fmla="*/ 520994 w 2488018"/>
                <a:gd name="connsiteY2" fmla="*/ 127590 h 786809"/>
                <a:gd name="connsiteX3" fmla="*/ 1031359 w 2488018"/>
                <a:gd name="connsiteY3" fmla="*/ 0 h 786809"/>
                <a:gd name="connsiteX4" fmla="*/ 1499191 w 2488018"/>
                <a:gd name="connsiteY4" fmla="*/ 21265 h 786809"/>
                <a:gd name="connsiteX5" fmla="*/ 1956391 w 2488018"/>
                <a:gd name="connsiteY5" fmla="*/ 202018 h 786809"/>
                <a:gd name="connsiteX6" fmla="*/ 2488018 w 2488018"/>
                <a:gd name="connsiteY6" fmla="*/ 786809 h 786809"/>
                <a:gd name="connsiteX7" fmla="*/ 2477386 w 2488018"/>
                <a:gd name="connsiteY7" fmla="*/ 786809 h 786809"/>
                <a:gd name="connsiteX0" fmla="*/ 0 w 2488018"/>
                <a:gd name="connsiteY0" fmla="*/ 669851 h 786809"/>
                <a:gd name="connsiteX1" fmla="*/ 191386 w 2488018"/>
                <a:gd name="connsiteY1" fmla="*/ 350874 h 786809"/>
                <a:gd name="connsiteX2" fmla="*/ 520994 w 2488018"/>
                <a:gd name="connsiteY2" fmla="*/ 127590 h 786809"/>
                <a:gd name="connsiteX3" fmla="*/ 1031359 w 2488018"/>
                <a:gd name="connsiteY3" fmla="*/ 0 h 786809"/>
                <a:gd name="connsiteX4" fmla="*/ 1499191 w 2488018"/>
                <a:gd name="connsiteY4" fmla="*/ 21265 h 786809"/>
                <a:gd name="connsiteX5" fmla="*/ 1956391 w 2488018"/>
                <a:gd name="connsiteY5" fmla="*/ 202018 h 786809"/>
                <a:gd name="connsiteX6" fmla="*/ 2488018 w 2488018"/>
                <a:gd name="connsiteY6" fmla="*/ 786809 h 786809"/>
                <a:gd name="connsiteX7" fmla="*/ 2477386 w 2488018"/>
                <a:gd name="connsiteY7" fmla="*/ 786809 h 786809"/>
                <a:gd name="connsiteX0" fmla="*/ 0 w 2488018"/>
                <a:gd name="connsiteY0" fmla="*/ 680484 h 797442"/>
                <a:gd name="connsiteX1" fmla="*/ 191386 w 2488018"/>
                <a:gd name="connsiteY1" fmla="*/ 361507 h 797442"/>
                <a:gd name="connsiteX2" fmla="*/ 520994 w 2488018"/>
                <a:gd name="connsiteY2" fmla="*/ 138223 h 797442"/>
                <a:gd name="connsiteX3" fmla="*/ 1031359 w 2488018"/>
                <a:gd name="connsiteY3" fmla="*/ 10633 h 797442"/>
                <a:gd name="connsiteX4" fmla="*/ 1509824 w 2488018"/>
                <a:gd name="connsiteY4" fmla="*/ 0 h 797442"/>
                <a:gd name="connsiteX5" fmla="*/ 1956391 w 2488018"/>
                <a:gd name="connsiteY5" fmla="*/ 212651 h 797442"/>
                <a:gd name="connsiteX6" fmla="*/ 2488018 w 2488018"/>
                <a:gd name="connsiteY6" fmla="*/ 797442 h 797442"/>
                <a:gd name="connsiteX7" fmla="*/ 2477386 w 2488018"/>
                <a:gd name="connsiteY7" fmla="*/ 797442 h 797442"/>
                <a:gd name="connsiteX0" fmla="*/ 0 w 2488018"/>
                <a:gd name="connsiteY0" fmla="*/ 669851 h 786809"/>
                <a:gd name="connsiteX1" fmla="*/ 191386 w 2488018"/>
                <a:gd name="connsiteY1" fmla="*/ 350874 h 786809"/>
                <a:gd name="connsiteX2" fmla="*/ 520994 w 2488018"/>
                <a:gd name="connsiteY2" fmla="*/ 127590 h 786809"/>
                <a:gd name="connsiteX3" fmla="*/ 1031359 w 2488018"/>
                <a:gd name="connsiteY3" fmla="*/ 0 h 786809"/>
                <a:gd name="connsiteX4" fmla="*/ 1488559 w 2488018"/>
                <a:gd name="connsiteY4" fmla="*/ 10632 h 786809"/>
                <a:gd name="connsiteX5" fmla="*/ 1956391 w 2488018"/>
                <a:gd name="connsiteY5" fmla="*/ 202018 h 786809"/>
                <a:gd name="connsiteX6" fmla="*/ 2488018 w 2488018"/>
                <a:gd name="connsiteY6" fmla="*/ 786809 h 786809"/>
                <a:gd name="connsiteX7" fmla="*/ 2477386 w 2488018"/>
                <a:gd name="connsiteY7" fmla="*/ 786809 h 786809"/>
                <a:gd name="connsiteX0" fmla="*/ 0 w 2488018"/>
                <a:gd name="connsiteY0" fmla="*/ 680344 h 797302"/>
                <a:gd name="connsiteX1" fmla="*/ 191386 w 2488018"/>
                <a:gd name="connsiteY1" fmla="*/ 361367 h 797302"/>
                <a:gd name="connsiteX2" fmla="*/ 520994 w 2488018"/>
                <a:gd name="connsiteY2" fmla="*/ 138083 h 797302"/>
                <a:gd name="connsiteX3" fmla="*/ 1031359 w 2488018"/>
                <a:gd name="connsiteY3" fmla="*/ 10493 h 797302"/>
                <a:gd name="connsiteX4" fmla="*/ 1488559 w 2488018"/>
                <a:gd name="connsiteY4" fmla="*/ 21125 h 797302"/>
                <a:gd name="connsiteX5" fmla="*/ 2052084 w 2488018"/>
                <a:gd name="connsiteY5" fmla="*/ 265674 h 797302"/>
                <a:gd name="connsiteX6" fmla="*/ 2488018 w 2488018"/>
                <a:gd name="connsiteY6" fmla="*/ 797302 h 797302"/>
                <a:gd name="connsiteX7" fmla="*/ 2477386 w 2488018"/>
                <a:gd name="connsiteY7" fmla="*/ 797302 h 797302"/>
                <a:gd name="connsiteX0" fmla="*/ 0 w 2488018"/>
                <a:gd name="connsiteY0" fmla="*/ 680344 h 829200"/>
                <a:gd name="connsiteX1" fmla="*/ 191386 w 2488018"/>
                <a:gd name="connsiteY1" fmla="*/ 361367 h 829200"/>
                <a:gd name="connsiteX2" fmla="*/ 520994 w 2488018"/>
                <a:gd name="connsiteY2" fmla="*/ 138083 h 829200"/>
                <a:gd name="connsiteX3" fmla="*/ 1031359 w 2488018"/>
                <a:gd name="connsiteY3" fmla="*/ 10493 h 829200"/>
                <a:gd name="connsiteX4" fmla="*/ 1488559 w 2488018"/>
                <a:gd name="connsiteY4" fmla="*/ 21125 h 829200"/>
                <a:gd name="connsiteX5" fmla="*/ 2052084 w 2488018"/>
                <a:gd name="connsiteY5" fmla="*/ 265674 h 829200"/>
                <a:gd name="connsiteX6" fmla="*/ 2488018 w 2488018"/>
                <a:gd name="connsiteY6" fmla="*/ 797302 h 829200"/>
                <a:gd name="connsiteX7" fmla="*/ 2434856 w 2488018"/>
                <a:gd name="connsiteY7" fmla="*/ 829200 h 829200"/>
                <a:gd name="connsiteX0" fmla="*/ 0 w 2466753"/>
                <a:gd name="connsiteY0" fmla="*/ 680344 h 829200"/>
                <a:gd name="connsiteX1" fmla="*/ 191386 w 2466753"/>
                <a:gd name="connsiteY1" fmla="*/ 361367 h 829200"/>
                <a:gd name="connsiteX2" fmla="*/ 520994 w 2466753"/>
                <a:gd name="connsiteY2" fmla="*/ 138083 h 829200"/>
                <a:gd name="connsiteX3" fmla="*/ 1031359 w 2466753"/>
                <a:gd name="connsiteY3" fmla="*/ 10493 h 829200"/>
                <a:gd name="connsiteX4" fmla="*/ 1488559 w 2466753"/>
                <a:gd name="connsiteY4" fmla="*/ 21125 h 829200"/>
                <a:gd name="connsiteX5" fmla="*/ 2052084 w 2466753"/>
                <a:gd name="connsiteY5" fmla="*/ 265674 h 829200"/>
                <a:gd name="connsiteX6" fmla="*/ 2466753 w 2466753"/>
                <a:gd name="connsiteY6" fmla="*/ 807935 h 829200"/>
                <a:gd name="connsiteX7" fmla="*/ 2434856 w 2466753"/>
                <a:gd name="connsiteY7" fmla="*/ 829200 h 829200"/>
                <a:gd name="connsiteX0" fmla="*/ 0 w 2466753"/>
                <a:gd name="connsiteY0" fmla="*/ 680344 h 829200"/>
                <a:gd name="connsiteX1" fmla="*/ 191386 w 2466753"/>
                <a:gd name="connsiteY1" fmla="*/ 361367 h 829200"/>
                <a:gd name="connsiteX2" fmla="*/ 520994 w 2466753"/>
                <a:gd name="connsiteY2" fmla="*/ 138083 h 829200"/>
                <a:gd name="connsiteX3" fmla="*/ 1031359 w 2466753"/>
                <a:gd name="connsiteY3" fmla="*/ 10493 h 829200"/>
                <a:gd name="connsiteX4" fmla="*/ 1488559 w 2466753"/>
                <a:gd name="connsiteY4" fmla="*/ 21125 h 829200"/>
                <a:gd name="connsiteX5" fmla="*/ 2052084 w 2466753"/>
                <a:gd name="connsiteY5" fmla="*/ 265674 h 829200"/>
                <a:gd name="connsiteX6" fmla="*/ 2296633 w 2466753"/>
                <a:gd name="connsiteY6" fmla="*/ 510224 h 829200"/>
                <a:gd name="connsiteX7" fmla="*/ 2466753 w 2466753"/>
                <a:gd name="connsiteY7" fmla="*/ 807935 h 829200"/>
                <a:gd name="connsiteX8" fmla="*/ 2434856 w 2466753"/>
                <a:gd name="connsiteY8" fmla="*/ 829200 h 829200"/>
                <a:gd name="connsiteX0" fmla="*/ 0 w 2466753"/>
                <a:gd name="connsiteY0" fmla="*/ 680344 h 829200"/>
                <a:gd name="connsiteX1" fmla="*/ 21266 w 2466753"/>
                <a:gd name="connsiteY1" fmla="*/ 552754 h 829200"/>
                <a:gd name="connsiteX2" fmla="*/ 191386 w 2466753"/>
                <a:gd name="connsiteY2" fmla="*/ 361367 h 829200"/>
                <a:gd name="connsiteX3" fmla="*/ 520994 w 2466753"/>
                <a:gd name="connsiteY3" fmla="*/ 138083 h 829200"/>
                <a:gd name="connsiteX4" fmla="*/ 1031359 w 2466753"/>
                <a:gd name="connsiteY4" fmla="*/ 10493 h 829200"/>
                <a:gd name="connsiteX5" fmla="*/ 1488559 w 2466753"/>
                <a:gd name="connsiteY5" fmla="*/ 21125 h 829200"/>
                <a:gd name="connsiteX6" fmla="*/ 2052084 w 2466753"/>
                <a:gd name="connsiteY6" fmla="*/ 265674 h 829200"/>
                <a:gd name="connsiteX7" fmla="*/ 2296633 w 2466753"/>
                <a:gd name="connsiteY7" fmla="*/ 510224 h 829200"/>
                <a:gd name="connsiteX8" fmla="*/ 2466753 w 2466753"/>
                <a:gd name="connsiteY8" fmla="*/ 807935 h 829200"/>
                <a:gd name="connsiteX9" fmla="*/ 2434856 w 2466753"/>
                <a:gd name="connsiteY9" fmla="*/ 829200 h 829200"/>
                <a:gd name="connsiteX0" fmla="*/ 0 w 2498650"/>
                <a:gd name="connsiteY0" fmla="*/ 733507 h 829200"/>
                <a:gd name="connsiteX1" fmla="*/ 53163 w 2498650"/>
                <a:gd name="connsiteY1" fmla="*/ 552754 h 829200"/>
                <a:gd name="connsiteX2" fmla="*/ 223283 w 2498650"/>
                <a:gd name="connsiteY2" fmla="*/ 361367 h 829200"/>
                <a:gd name="connsiteX3" fmla="*/ 552891 w 2498650"/>
                <a:gd name="connsiteY3" fmla="*/ 138083 h 829200"/>
                <a:gd name="connsiteX4" fmla="*/ 1063256 w 2498650"/>
                <a:gd name="connsiteY4" fmla="*/ 10493 h 829200"/>
                <a:gd name="connsiteX5" fmla="*/ 1520456 w 2498650"/>
                <a:gd name="connsiteY5" fmla="*/ 21125 h 829200"/>
                <a:gd name="connsiteX6" fmla="*/ 2083981 w 2498650"/>
                <a:gd name="connsiteY6" fmla="*/ 265674 h 829200"/>
                <a:gd name="connsiteX7" fmla="*/ 2328530 w 2498650"/>
                <a:gd name="connsiteY7" fmla="*/ 510224 h 829200"/>
                <a:gd name="connsiteX8" fmla="*/ 2498650 w 2498650"/>
                <a:gd name="connsiteY8" fmla="*/ 807935 h 829200"/>
                <a:gd name="connsiteX9" fmla="*/ 2466753 w 2498650"/>
                <a:gd name="connsiteY9" fmla="*/ 829200 h 8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98650" h="829200">
                  <a:moveTo>
                    <a:pt x="0" y="733507"/>
                  </a:moveTo>
                  <a:cubicBezTo>
                    <a:pt x="8861" y="710470"/>
                    <a:pt x="21265" y="605917"/>
                    <a:pt x="53163" y="552754"/>
                  </a:cubicBezTo>
                  <a:cubicBezTo>
                    <a:pt x="85061" y="499591"/>
                    <a:pt x="145311" y="428707"/>
                    <a:pt x="223283" y="361367"/>
                  </a:cubicBezTo>
                  <a:cubicBezTo>
                    <a:pt x="301255" y="294027"/>
                    <a:pt x="412896" y="196562"/>
                    <a:pt x="552891" y="138083"/>
                  </a:cubicBezTo>
                  <a:cubicBezTo>
                    <a:pt x="692886" y="79604"/>
                    <a:pt x="893135" y="37074"/>
                    <a:pt x="1063256" y="10493"/>
                  </a:cubicBezTo>
                  <a:cubicBezTo>
                    <a:pt x="1215656" y="14037"/>
                    <a:pt x="1350335" y="-21405"/>
                    <a:pt x="1520456" y="21125"/>
                  </a:cubicBezTo>
                  <a:cubicBezTo>
                    <a:pt x="1690577" y="63655"/>
                    <a:pt x="1959935" y="180613"/>
                    <a:pt x="2083981" y="265674"/>
                  </a:cubicBezTo>
                  <a:cubicBezTo>
                    <a:pt x="2144232" y="354279"/>
                    <a:pt x="2268279" y="421619"/>
                    <a:pt x="2328530" y="510224"/>
                  </a:cubicBezTo>
                  <a:lnTo>
                    <a:pt x="2498650" y="807935"/>
                  </a:lnTo>
                  <a:lnTo>
                    <a:pt x="2466753" y="829200"/>
                  </a:lnTo>
                </a:path>
              </a:pathLst>
            </a:custGeom>
            <a:ln w="1301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/>
          <p:cNvSpPr txBox="1"/>
          <p:nvPr/>
        </p:nvSpPr>
        <p:spPr>
          <a:xfrm>
            <a:off x="7131035" y="4992802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0070C0"/>
                </a:solidFill>
                <a:latin typeface="Arial Black" pitchFamily="34" charset="0"/>
              </a:rPr>
              <a:t>5ºA</a:t>
            </a:r>
            <a:endParaRPr lang="pt-BR" sz="48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" y="11986"/>
            <a:ext cx="9115447" cy="65253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36237"/>
            <a:ext cx="2482287" cy="250109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56" y="4238148"/>
            <a:ext cx="3107780" cy="276133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473"/>
            <a:ext cx="2162175" cy="204787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131035" y="116632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0070C0"/>
                </a:solidFill>
                <a:latin typeface="Arial Black" pitchFamily="34" charset="0"/>
              </a:rPr>
              <a:t>4</a:t>
            </a:r>
            <a:r>
              <a:rPr lang="pt-BR" sz="4800" b="1" dirty="0" smtClean="0">
                <a:solidFill>
                  <a:srgbClr val="0070C0"/>
                </a:solidFill>
                <a:latin typeface="Arial Black" pitchFamily="34" charset="0"/>
              </a:rPr>
              <a:t>ºA</a:t>
            </a:r>
            <a:endParaRPr lang="pt-BR" sz="48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6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1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03423E-6 C -0.00677 -0.00856 -0.03003 -0.01665 -0.03819 -0.01665 C -0.08993 -0.01665 -0.10677 0.08002 -0.10677 0.21068 C -0.10677 0.14477 -0.13403 0.10545 -0.15903 0.10545 C -0.18559 0.10545 -0.20677 0.1635 -0.20677 0.22872 C -0.2276 0.24052 -0.24149 0.17507 -0.26059 0.16905 C -0.27969 0.16304 -0.30747 0.18015 -0.3217 0.19287 C -0.33594 0.20559 -0.34167 0.23751 -0.34601 0.2456 C -0.34601 0.24329 -0.34601 0.24144 -0.34757 0.24144 C -0.34757 0.24237 -0.34948 0.24352 -0.34948 0.2456 C -0.34948 0.24445 -0.34948 0.24329 -0.34948 0.24237 C -0.35122 0.24237 -0.35122 0.24329 -0.35122 0.24445 C -0.35295 0.24445 -0.35295 0.24352 -0.35295 0.24237 C -0.35486 0.24237 -0.35486 0.24329 -0.35486 0.24445 " pathEditMode="relative" rAng="0" ptsTypes="fffffaafffffff">
                                      <p:cBhvr>
                                        <p:cTn id="13" dur="3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3" y="11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" b="13904"/>
          <a:stretch/>
        </p:blipFill>
        <p:spPr>
          <a:xfrm>
            <a:off x="1763688" y="0"/>
            <a:ext cx="5976664" cy="690379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colorTemperature colorTemp="8250"/>
                    </a14:imgEffect>
                    <a14:imgEffect>
                      <a14:saturation sat="400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5222266" cy="28083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46" y="3645024"/>
            <a:ext cx="5040560" cy="288201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96336" y="4462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smtClean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4ºD</a:t>
            </a:r>
            <a:endParaRPr lang="pt-BR" sz="5400" b="1" dirty="0">
              <a:solidFill>
                <a:srgbClr val="0070C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7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 de texto 2"/>
          <p:cNvSpPr txBox="1"/>
          <p:nvPr/>
        </p:nvSpPr>
        <p:spPr>
          <a:xfrm>
            <a:off x="692249" y="-236509"/>
            <a:ext cx="8214360" cy="184273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0000" b="1" dirty="0">
                <a:ln w="57150" cap="flat" cmpd="sng" algn="ctr">
                  <a:solidFill>
                    <a:srgbClr val="D73A36"/>
                  </a:solidFill>
                  <a:prstDash val="solid"/>
                  <a:miter lim="0"/>
                </a:ln>
                <a:solidFill>
                  <a:srgbClr val="0000FF"/>
                </a:solidFill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SUPERAÇÃO</a:t>
            </a:r>
            <a:endParaRPr lang="pt-BR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Caixa de texto 4"/>
          <p:cNvSpPr txBox="1"/>
          <p:nvPr/>
        </p:nvSpPr>
        <p:spPr>
          <a:xfrm>
            <a:off x="3035839" y="5620679"/>
            <a:ext cx="3236784" cy="126470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4800" b="1" dirty="0">
                <a:ln w="28575" cap="flat" cmpd="sng" algn="ctr">
                  <a:solidFill>
                    <a:srgbClr val="0000FF"/>
                  </a:solidFill>
                  <a:prstDash val="solid"/>
                  <a:round/>
                </a:ln>
                <a:noFill/>
                <a:effectLst>
                  <a:outerShdw blurRad="41275" dist="12700" dir="120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  <a:r>
              <a:rPr lang="pt-BR" sz="4800" b="1" dirty="0">
                <a:ln w="28575" cap="flat" cmpd="sng" algn="ctr">
                  <a:solidFill>
                    <a:srgbClr val="0000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41275" dist="12700" dir="120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3º Ano “B” </a:t>
            </a:r>
            <a:endParaRPr lang="pt-BR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pt-BR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2771800" y="1268760"/>
            <a:ext cx="432048" cy="432048"/>
          </a:xfrm>
          <a:prstGeom prst="ellipse">
            <a:avLst/>
          </a:prstGeom>
          <a:solidFill>
            <a:srgbClr val="FE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627784" y="3068960"/>
            <a:ext cx="432048" cy="432048"/>
          </a:xfrm>
          <a:prstGeom prst="ellipse">
            <a:avLst/>
          </a:prstGeom>
          <a:solidFill>
            <a:srgbClr val="FE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135" y="1116760"/>
            <a:ext cx="4738330" cy="4443238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5274241" y="1174173"/>
            <a:ext cx="432048" cy="432048"/>
          </a:xfrm>
          <a:prstGeom prst="ellipse">
            <a:avLst/>
          </a:prstGeom>
          <a:solidFill>
            <a:srgbClr val="FE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5490265" y="2842136"/>
            <a:ext cx="216024" cy="216024"/>
          </a:xfrm>
          <a:prstGeom prst="ellipse">
            <a:avLst/>
          </a:prstGeom>
          <a:solidFill>
            <a:srgbClr val="FE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222183" y="5188631"/>
            <a:ext cx="432048" cy="432048"/>
          </a:xfrm>
          <a:prstGeom prst="ellipse">
            <a:avLst/>
          </a:prstGeom>
          <a:solidFill>
            <a:srgbClr val="FE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34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64 -4.96762E-6 L -0.32674 -0.020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-1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7" presetClass="path" presetSubtype="0" repeatCount="indefinite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2.0629E-6 L 0.10434 0.02428 C 0.12639 0.02983 0.15903 0.03284 0.19323 0.03284 C 0.23212 0.03284 0.2632 0.02983 0.28525 0.02428 L 0.38976 2.0629E-6 " pathEditMode="relative" rAng="0" ptsTypes="FffFF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16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2544 C 0.02291 -0.02428 0.04201 -0.01364 0.05208 0.00255 L 0.075 0.03978 C 0.08003 0.04765 0.08802 0.05158 0.09791 0.05158 C 0.11198 0.05158 0.12396 0.04094 0.125 0.02498 C 0.12396 0.01157 0.11198 -0.00023 0.09791 -0.00023 C 0.08802 -0.00023 0.08003 0.00486 0.075 0.01157 L 0.05208 0.0488 C 0.04201 0.06499 0.02291 0.07563 3.33333E-6 0.07702 C -0.02292 0.07563 -0.04202 0.06499 -0.05209 0.0488 L -0.075 0.01157 C -0.08004 0.00486 -0.08802 -0.00023 -0.09792 -0.00023 C -0.11198 -0.00023 -0.12396 0.01157 -0.125 0.02498 C -0.12396 0.04094 -0.11198 0.05158 -0.09792 0.05158 C -0.08802 0.05158 -0.08004 0.04765 -0.075 0.03978 L -0.05209 0.00255 C -0.04202 -0.01364 -0.02292 -0.02428 3.33333E-6 -0.02544 Z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1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-4.7271E-6 L 0.15729 0.10778 C 0.19184 0.12998 0.22535 0.1871 0.25122 0.23729 C 0.27448 0.31383 0.28941 0.51388 0.2974 0.56938 " pathEditMode="relative" rAng="0" ptsTypes="FffF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284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2943"/>
          <a:stretch/>
        </p:blipFill>
        <p:spPr>
          <a:xfrm>
            <a:off x="-81570" y="0"/>
            <a:ext cx="9225570" cy="685799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1" y="1509637"/>
            <a:ext cx="1224136" cy="2047470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5292080" y="4570558"/>
            <a:ext cx="2054924" cy="1079695"/>
            <a:chOff x="5429943" y="4570558"/>
            <a:chExt cx="2054924" cy="1079695"/>
          </a:xfrm>
        </p:grpSpPr>
        <p:grpSp>
          <p:nvGrpSpPr>
            <p:cNvPr id="12" name="Grupo 11"/>
            <p:cNvGrpSpPr/>
            <p:nvPr/>
          </p:nvGrpSpPr>
          <p:grpSpPr>
            <a:xfrm>
              <a:off x="6978650" y="4570558"/>
              <a:ext cx="506217" cy="239292"/>
              <a:chOff x="6978650" y="4570558"/>
              <a:chExt cx="506217" cy="239292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7148430" y="4570558"/>
                <a:ext cx="336437" cy="239292"/>
              </a:xfrm>
              <a:custGeom>
                <a:avLst/>
                <a:gdLst>
                  <a:gd name="connsiteX0" fmla="*/ 0 w 278296"/>
                  <a:gd name="connsiteY0" fmla="*/ 31805 h 190831"/>
                  <a:gd name="connsiteX1" fmla="*/ 15903 w 278296"/>
                  <a:gd name="connsiteY1" fmla="*/ 159026 h 190831"/>
                  <a:gd name="connsiteX2" fmla="*/ 230588 w 278296"/>
                  <a:gd name="connsiteY2" fmla="*/ 190831 h 190831"/>
                  <a:gd name="connsiteX3" fmla="*/ 278296 w 278296"/>
                  <a:gd name="connsiteY3" fmla="*/ 127221 h 190831"/>
                  <a:gd name="connsiteX4" fmla="*/ 230588 w 278296"/>
                  <a:gd name="connsiteY4" fmla="*/ 31805 h 190831"/>
                  <a:gd name="connsiteX5" fmla="*/ 143124 w 278296"/>
                  <a:gd name="connsiteY5" fmla="*/ 0 h 190831"/>
                  <a:gd name="connsiteX6" fmla="*/ 0 w 278296"/>
                  <a:gd name="connsiteY6" fmla="*/ 31805 h 190831"/>
                  <a:gd name="connsiteX0" fmla="*/ 0 w 278296"/>
                  <a:gd name="connsiteY0" fmla="*/ 31805 h 212865"/>
                  <a:gd name="connsiteX1" fmla="*/ 15903 w 278296"/>
                  <a:gd name="connsiteY1" fmla="*/ 159026 h 212865"/>
                  <a:gd name="connsiteX2" fmla="*/ 124484 w 278296"/>
                  <a:gd name="connsiteY2" fmla="*/ 212865 h 212865"/>
                  <a:gd name="connsiteX3" fmla="*/ 230588 w 278296"/>
                  <a:gd name="connsiteY3" fmla="*/ 190831 h 212865"/>
                  <a:gd name="connsiteX4" fmla="*/ 278296 w 278296"/>
                  <a:gd name="connsiteY4" fmla="*/ 127221 h 212865"/>
                  <a:gd name="connsiteX5" fmla="*/ 230588 w 278296"/>
                  <a:gd name="connsiteY5" fmla="*/ 31805 h 212865"/>
                  <a:gd name="connsiteX6" fmla="*/ 143124 w 278296"/>
                  <a:gd name="connsiteY6" fmla="*/ 0 h 212865"/>
                  <a:gd name="connsiteX7" fmla="*/ 0 w 278296"/>
                  <a:gd name="connsiteY7" fmla="*/ 31805 h 212865"/>
                  <a:gd name="connsiteX0" fmla="*/ 0 w 320580"/>
                  <a:gd name="connsiteY0" fmla="*/ 31805 h 212865"/>
                  <a:gd name="connsiteX1" fmla="*/ 15903 w 320580"/>
                  <a:gd name="connsiteY1" fmla="*/ 159026 h 212865"/>
                  <a:gd name="connsiteX2" fmla="*/ 124484 w 320580"/>
                  <a:gd name="connsiteY2" fmla="*/ 212865 h 212865"/>
                  <a:gd name="connsiteX3" fmla="*/ 230588 w 320580"/>
                  <a:gd name="connsiteY3" fmla="*/ 190831 h 212865"/>
                  <a:gd name="connsiteX4" fmla="*/ 320580 w 320580"/>
                  <a:gd name="connsiteY4" fmla="*/ 116650 h 212865"/>
                  <a:gd name="connsiteX5" fmla="*/ 230588 w 320580"/>
                  <a:gd name="connsiteY5" fmla="*/ 31805 h 212865"/>
                  <a:gd name="connsiteX6" fmla="*/ 143124 w 320580"/>
                  <a:gd name="connsiteY6" fmla="*/ 0 h 212865"/>
                  <a:gd name="connsiteX7" fmla="*/ 0 w 320580"/>
                  <a:gd name="connsiteY7" fmla="*/ 31805 h 212865"/>
                  <a:gd name="connsiteX0" fmla="*/ 0 w 320580"/>
                  <a:gd name="connsiteY0" fmla="*/ 31805 h 212865"/>
                  <a:gd name="connsiteX1" fmla="*/ 15903 w 320580"/>
                  <a:gd name="connsiteY1" fmla="*/ 159026 h 212865"/>
                  <a:gd name="connsiteX2" fmla="*/ 124484 w 320580"/>
                  <a:gd name="connsiteY2" fmla="*/ 212865 h 212865"/>
                  <a:gd name="connsiteX3" fmla="*/ 230588 w 320580"/>
                  <a:gd name="connsiteY3" fmla="*/ 190831 h 212865"/>
                  <a:gd name="connsiteX4" fmla="*/ 320580 w 320580"/>
                  <a:gd name="connsiteY4" fmla="*/ 116650 h 212865"/>
                  <a:gd name="connsiteX5" fmla="*/ 246445 w 320580"/>
                  <a:gd name="connsiteY5" fmla="*/ 15948 h 212865"/>
                  <a:gd name="connsiteX6" fmla="*/ 143124 w 320580"/>
                  <a:gd name="connsiteY6" fmla="*/ 0 h 212865"/>
                  <a:gd name="connsiteX7" fmla="*/ 0 w 320580"/>
                  <a:gd name="connsiteY7" fmla="*/ 31805 h 212865"/>
                  <a:gd name="connsiteX0" fmla="*/ 0 w 320580"/>
                  <a:gd name="connsiteY0" fmla="*/ 31805 h 214130"/>
                  <a:gd name="connsiteX1" fmla="*/ 15903 w 320580"/>
                  <a:gd name="connsiteY1" fmla="*/ 211882 h 214130"/>
                  <a:gd name="connsiteX2" fmla="*/ 124484 w 320580"/>
                  <a:gd name="connsiteY2" fmla="*/ 212865 h 214130"/>
                  <a:gd name="connsiteX3" fmla="*/ 230588 w 320580"/>
                  <a:gd name="connsiteY3" fmla="*/ 190831 h 214130"/>
                  <a:gd name="connsiteX4" fmla="*/ 320580 w 320580"/>
                  <a:gd name="connsiteY4" fmla="*/ 116650 h 214130"/>
                  <a:gd name="connsiteX5" fmla="*/ 246445 w 320580"/>
                  <a:gd name="connsiteY5" fmla="*/ 15948 h 214130"/>
                  <a:gd name="connsiteX6" fmla="*/ 143124 w 320580"/>
                  <a:gd name="connsiteY6" fmla="*/ 0 h 214130"/>
                  <a:gd name="connsiteX7" fmla="*/ 0 w 320580"/>
                  <a:gd name="connsiteY7" fmla="*/ 31805 h 214130"/>
                  <a:gd name="connsiteX0" fmla="*/ 0 w 336437"/>
                  <a:gd name="connsiteY0" fmla="*/ 31805 h 214130"/>
                  <a:gd name="connsiteX1" fmla="*/ 31760 w 336437"/>
                  <a:gd name="connsiteY1" fmla="*/ 211882 h 214130"/>
                  <a:gd name="connsiteX2" fmla="*/ 140341 w 336437"/>
                  <a:gd name="connsiteY2" fmla="*/ 212865 h 214130"/>
                  <a:gd name="connsiteX3" fmla="*/ 246445 w 336437"/>
                  <a:gd name="connsiteY3" fmla="*/ 190831 h 214130"/>
                  <a:gd name="connsiteX4" fmla="*/ 336437 w 336437"/>
                  <a:gd name="connsiteY4" fmla="*/ 116650 h 214130"/>
                  <a:gd name="connsiteX5" fmla="*/ 262302 w 336437"/>
                  <a:gd name="connsiteY5" fmla="*/ 15948 h 214130"/>
                  <a:gd name="connsiteX6" fmla="*/ 158981 w 336437"/>
                  <a:gd name="connsiteY6" fmla="*/ 0 h 214130"/>
                  <a:gd name="connsiteX7" fmla="*/ 0 w 336437"/>
                  <a:gd name="connsiteY7" fmla="*/ 31805 h 214130"/>
                  <a:gd name="connsiteX0" fmla="*/ 0 w 336437"/>
                  <a:gd name="connsiteY0" fmla="*/ 42376 h 224701"/>
                  <a:gd name="connsiteX1" fmla="*/ 31760 w 336437"/>
                  <a:gd name="connsiteY1" fmla="*/ 222453 h 224701"/>
                  <a:gd name="connsiteX2" fmla="*/ 140341 w 336437"/>
                  <a:gd name="connsiteY2" fmla="*/ 223436 h 224701"/>
                  <a:gd name="connsiteX3" fmla="*/ 246445 w 336437"/>
                  <a:gd name="connsiteY3" fmla="*/ 201402 h 224701"/>
                  <a:gd name="connsiteX4" fmla="*/ 336437 w 336437"/>
                  <a:gd name="connsiteY4" fmla="*/ 127221 h 224701"/>
                  <a:gd name="connsiteX5" fmla="*/ 262302 w 336437"/>
                  <a:gd name="connsiteY5" fmla="*/ 26519 h 224701"/>
                  <a:gd name="connsiteX6" fmla="*/ 148410 w 336437"/>
                  <a:gd name="connsiteY6" fmla="*/ 0 h 224701"/>
                  <a:gd name="connsiteX7" fmla="*/ 0 w 336437"/>
                  <a:gd name="connsiteY7" fmla="*/ 42376 h 224701"/>
                  <a:gd name="connsiteX0" fmla="*/ 0 w 336437"/>
                  <a:gd name="connsiteY0" fmla="*/ 42376 h 224701"/>
                  <a:gd name="connsiteX1" fmla="*/ 31760 w 336437"/>
                  <a:gd name="connsiteY1" fmla="*/ 222453 h 224701"/>
                  <a:gd name="connsiteX2" fmla="*/ 140341 w 336437"/>
                  <a:gd name="connsiteY2" fmla="*/ 223436 h 224701"/>
                  <a:gd name="connsiteX3" fmla="*/ 251730 w 336437"/>
                  <a:gd name="connsiteY3" fmla="*/ 222544 h 224701"/>
                  <a:gd name="connsiteX4" fmla="*/ 336437 w 336437"/>
                  <a:gd name="connsiteY4" fmla="*/ 127221 h 224701"/>
                  <a:gd name="connsiteX5" fmla="*/ 262302 w 336437"/>
                  <a:gd name="connsiteY5" fmla="*/ 26519 h 224701"/>
                  <a:gd name="connsiteX6" fmla="*/ 148410 w 336437"/>
                  <a:gd name="connsiteY6" fmla="*/ 0 h 224701"/>
                  <a:gd name="connsiteX7" fmla="*/ 0 w 336437"/>
                  <a:gd name="connsiteY7" fmla="*/ 42376 h 224701"/>
                  <a:gd name="connsiteX0" fmla="*/ 0 w 336437"/>
                  <a:gd name="connsiteY0" fmla="*/ 42376 h 224701"/>
                  <a:gd name="connsiteX1" fmla="*/ 31760 w 336437"/>
                  <a:gd name="connsiteY1" fmla="*/ 222453 h 224701"/>
                  <a:gd name="connsiteX2" fmla="*/ 140341 w 336437"/>
                  <a:gd name="connsiteY2" fmla="*/ 223436 h 224701"/>
                  <a:gd name="connsiteX3" fmla="*/ 251730 w 336437"/>
                  <a:gd name="connsiteY3" fmla="*/ 222544 h 224701"/>
                  <a:gd name="connsiteX4" fmla="*/ 320051 w 336437"/>
                  <a:gd name="connsiteY4" fmla="*/ 181152 h 224701"/>
                  <a:gd name="connsiteX5" fmla="*/ 336437 w 336437"/>
                  <a:gd name="connsiteY5" fmla="*/ 127221 h 224701"/>
                  <a:gd name="connsiteX6" fmla="*/ 262302 w 336437"/>
                  <a:gd name="connsiteY6" fmla="*/ 26519 h 224701"/>
                  <a:gd name="connsiteX7" fmla="*/ 148410 w 336437"/>
                  <a:gd name="connsiteY7" fmla="*/ 0 h 224701"/>
                  <a:gd name="connsiteX8" fmla="*/ 0 w 336437"/>
                  <a:gd name="connsiteY8" fmla="*/ 42376 h 224701"/>
                  <a:gd name="connsiteX0" fmla="*/ 0 w 336437"/>
                  <a:gd name="connsiteY0" fmla="*/ 42376 h 224701"/>
                  <a:gd name="connsiteX1" fmla="*/ 31760 w 336437"/>
                  <a:gd name="connsiteY1" fmla="*/ 222453 h 224701"/>
                  <a:gd name="connsiteX2" fmla="*/ 140341 w 336437"/>
                  <a:gd name="connsiteY2" fmla="*/ 223436 h 224701"/>
                  <a:gd name="connsiteX3" fmla="*/ 251730 w 336437"/>
                  <a:gd name="connsiteY3" fmla="*/ 222544 h 224701"/>
                  <a:gd name="connsiteX4" fmla="*/ 320051 w 336437"/>
                  <a:gd name="connsiteY4" fmla="*/ 181152 h 224701"/>
                  <a:gd name="connsiteX5" fmla="*/ 336437 w 336437"/>
                  <a:gd name="connsiteY5" fmla="*/ 127221 h 224701"/>
                  <a:gd name="connsiteX6" fmla="*/ 309480 w 336437"/>
                  <a:gd name="connsiteY6" fmla="*/ 49013 h 224701"/>
                  <a:gd name="connsiteX7" fmla="*/ 262302 w 336437"/>
                  <a:gd name="connsiteY7" fmla="*/ 26519 h 224701"/>
                  <a:gd name="connsiteX8" fmla="*/ 148410 w 336437"/>
                  <a:gd name="connsiteY8" fmla="*/ 0 h 224701"/>
                  <a:gd name="connsiteX9" fmla="*/ 0 w 336437"/>
                  <a:gd name="connsiteY9" fmla="*/ 42376 h 224701"/>
                  <a:gd name="connsiteX0" fmla="*/ 0 w 336437"/>
                  <a:gd name="connsiteY0" fmla="*/ 42376 h 239292"/>
                  <a:gd name="connsiteX1" fmla="*/ 31760 w 336437"/>
                  <a:gd name="connsiteY1" fmla="*/ 222453 h 239292"/>
                  <a:gd name="connsiteX2" fmla="*/ 135056 w 336437"/>
                  <a:gd name="connsiteY2" fmla="*/ 239292 h 239292"/>
                  <a:gd name="connsiteX3" fmla="*/ 251730 w 336437"/>
                  <a:gd name="connsiteY3" fmla="*/ 222544 h 239292"/>
                  <a:gd name="connsiteX4" fmla="*/ 320051 w 336437"/>
                  <a:gd name="connsiteY4" fmla="*/ 181152 h 239292"/>
                  <a:gd name="connsiteX5" fmla="*/ 336437 w 336437"/>
                  <a:gd name="connsiteY5" fmla="*/ 127221 h 239292"/>
                  <a:gd name="connsiteX6" fmla="*/ 309480 w 336437"/>
                  <a:gd name="connsiteY6" fmla="*/ 49013 h 239292"/>
                  <a:gd name="connsiteX7" fmla="*/ 262302 w 336437"/>
                  <a:gd name="connsiteY7" fmla="*/ 26519 h 239292"/>
                  <a:gd name="connsiteX8" fmla="*/ 148410 w 336437"/>
                  <a:gd name="connsiteY8" fmla="*/ 0 h 239292"/>
                  <a:gd name="connsiteX9" fmla="*/ 0 w 336437"/>
                  <a:gd name="connsiteY9" fmla="*/ 42376 h 23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6437" h="239292">
                    <a:moveTo>
                      <a:pt x="0" y="42376"/>
                    </a:moveTo>
                    <a:lnTo>
                      <a:pt x="31760" y="222453"/>
                    </a:lnTo>
                    <a:cubicBezTo>
                      <a:pt x="69716" y="229828"/>
                      <a:pt x="97100" y="231917"/>
                      <a:pt x="135056" y="239292"/>
                    </a:cubicBezTo>
                    <a:lnTo>
                      <a:pt x="251730" y="222544"/>
                    </a:lnTo>
                    <a:cubicBezTo>
                      <a:pt x="267456" y="203461"/>
                      <a:pt x="304325" y="200235"/>
                      <a:pt x="320051" y="181152"/>
                    </a:cubicBezTo>
                    <a:lnTo>
                      <a:pt x="336437" y="127221"/>
                    </a:lnTo>
                    <a:cubicBezTo>
                      <a:pt x="323928" y="106437"/>
                      <a:pt x="321989" y="69797"/>
                      <a:pt x="309480" y="49013"/>
                    </a:cubicBezTo>
                    <a:lnTo>
                      <a:pt x="262302" y="26519"/>
                    </a:lnTo>
                    <a:lnTo>
                      <a:pt x="148410" y="0"/>
                    </a:lnTo>
                    <a:lnTo>
                      <a:pt x="0" y="42376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6978650" y="4584700"/>
                <a:ext cx="95250" cy="152400"/>
              </a:xfrm>
              <a:custGeom>
                <a:avLst/>
                <a:gdLst>
                  <a:gd name="connsiteX0" fmla="*/ 95250 w 95250"/>
                  <a:gd name="connsiteY0" fmla="*/ 152400 h 152400"/>
                  <a:gd name="connsiteX1" fmla="*/ 95250 w 95250"/>
                  <a:gd name="connsiteY1" fmla="*/ 12700 h 152400"/>
                  <a:gd name="connsiteX2" fmla="*/ 44450 w 95250"/>
                  <a:gd name="connsiteY2" fmla="*/ 0 h 152400"/>
                  <a:gd name="connsiteX3" fmla="*/ 12700 w 95250"/>
                  <a:gd name="connsiteY3" fmla="*/ 57150 h 152400"/>
                  <a:gd name="connsiteX4" fmla="*/ 0 w 95250"/>
                  <a:gd name="connsiteY4" fmla="*/ 82550 h 152400"/>
                  <a:gd name="connsiteX5" fmla="*/ 31750 w 95250"/>
                  <a:gd name="connsiteY5" fmla="*/ 127000 h 152400"/>
                  <a:gd name="connsiteX6" fmla="*/ 95250 w 95250"/>
                  <a:gd name="connsiteY6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152400">
                    <a:moveTo>
                      <a:pt x="95250" y="152400"/>
                    </a:moveTo>
                    <a:lnTo>
                      <a:pt x="95250" y="12700"/>
                    </a:lnTo>
                    <a:lnTo>
                      <a:pt x="44450" y="0"/>
                    </a:lnTo>
                    <a:lnTo>
                      <a:pt x="12700" y="57150"/>
                    </a:lnTo>
                    <a:lnTo>
                      <a:pt x="0" y="82550"/>
                    </a:lnTo>
                    <a:lnTo>
                      <a:pt x="31750" y="127000"/>
                    </a:lnTo>
                    <a:lnTo>
                      <a:pt x="95250" y="15240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6492974" y="4918701"/>
              <a:ext cx="452238" cy="213568"/>
              <a:chOff x="6492974" y="4918701"/>
              <a:chExt cx="452238" cy="213568"/>
            </a:xfrm>
          </p:grpSpPr>
          <p:sp>
            <p:nvSpPr>
              <p:cNvPr id="6" name="Forma livre 5"/>
              <p:cNvSpPr/>
              <p:nvPr/>
            </p:nvSpPr>
            <p:spPr>
              <a:xfrm>
                <a:off x="6660232" y="4918701"/>
                <a:ext cx="284980" cy="213568"/>
              </a:xfrm>
              <a:custGeom>
                <a:avLst/>
                <a:gdLst>
                  <a:gd name="connsiteX0" fmla="*/ 0 w 278296"/>
                  <a:gd name="connsiteY0" fmla="*/ 31805 h 190831"/>
                  <a:gd name="connsiteX1" fmla="*/ 15903 w 278296"/>
                  <a:gd name="connsiteY1" fmla="*/ 159026 h 190831"/>
                  <a:gd name="connsiteX2" fmla="*/ 230588 w 278296"/>
                  <a:gd name="connsiteY2" fmla="*/ 190831 h 190831"/>
                  <a:gd name="connsiteX3" fmla="*/ 278296 w 278296"/>
                  <a:gd name="connsiteY3" fmla="*/ 127221 h 190831"/>
                  <a:gd name="connsiteX4" fmla="*/ 230588 w 278296"/>
                  <a:gd name="connsiteY4" fmla="*/ 31805 h 190831"/>
                  <a:gd name="connsiteX5" fmla="*/ 143124 w 278296"/>
                  <a:gd name="connsiteY5" fmla="*/ 0 h 190831"/>
                  <a:gd name="connsiteX6" fmla="*/ 0 w 278296"/>
                  <a:gd name="connsiteY6" fmla="*/ 31805 h 190831"/>
                  <a:gd name="connsiteX0" fmla="*/ 0 w 278296"/>
                  <a:gd name="connsiteY0" fmla="*/ 47661 h 206687"/>
                  <a:gd name="connsiteX1" fmla="*/ 15903 w 278296"/>
                  <a:gd name="connsiteY1" fmla="*/ 174882 h 206687"/>
                  <a:gd name="connsiteX2" fmla="*/ 230588 w 278296"/>
                  <a:gd name="connsiteY2" fmla="*/ 206687 h 206687"/>
                  <a:gd name="connsiteX3" fmla="*/ 278296 w 278296"/>
                  <a:gd name="connsiteY3" fmla="*/ 143077 h 206687"/>
                  <a:gd name="connsiteX4" fmla="*/ 230588 w 278296"/>
                  <a:gd name="connsiteY4" fmla="*/ 47661 h 206687"/>
                  <a:gd name="connsiteX5" fmla="*/ 153695 w 278296"/>
                  <a:gd name="connsiteY5" fmla="*/ 0 h 206687"/>
                  <a:gd name="connsiteX6" fmla="*/ 0 w 278296"/>
                  <a:gd name="connsiteY6" fmla="*/ 47661 h 206687"/>
                  <a:gd name="connsiteX0" fmla="*/ 0 w 278296"/>
                  <a:gd name="connsiteY0" fmla="*/ 47661 h 206687"/>
                  <a:gd name="connsiteX1" fmla="*/ 15903 w 278296"/>
                  <a:gd name="connsiteY1" fmla="*/ 174882 h 206687"/>
                  <a:gd name="connsiteX2" fmla="*/ 230588 w 278296"/>
                  <a:gd name="connsiteY2" fmla="*/ 206687 h 206687"/>
                  <a:gd name="connsiteX3" fmla="*/ 278296 w 278296"/>
                  <a:gd name="connsiteY3" fmla="*/ 143077 h 206687"/>
                  <a:gd name="connsiteX4" fmla="*/ 235874 w 278296"/>
                  <a:gd name="connsiteY4" fmla="*/ 47661 h 206687"/>
                  <a:gd name="connsiteX5" fmla="*/ 153695 w 278296"/>
                  <a:gd name="connsiteY5" fmla="*/ 0 h 206687"/>
                  <a:gd name="connsiteX6" fmla="*/ 0 w 278296"/>
                  <a:gd name="connsiteY6" fmla="*/ 47661 h 206687"/>
                  <a:gd name="connsiteX0" fmla="*/ 0 w 278296"/>
                  <a:gd name="connsiteY0" fmla="*/ 47661 h 206687"/>
                  <a:gd name="connsiteX1" fmla="*/ 15903 w 278296"/>
                  <a:gd name="connsiteY1" fmla="*/ 174882 h 206687"/>
                  <a:gd name="connsiteX2" fmla="*/ 230588 w 278296"/>
                  <a:gd name="connsiteY2" fmla="*/ 206687 h 206687"/>
                  <a:gd name="connsiteX3" fmla="*/ 278296 w 278296"/>
                  <a:gd name="connsiteY3" fmla="*/ 143077 h 206687"/>
                  <a:gd name="connsiteX4" fmla="*/ 235874 w 278296"/>
                  <a:gd name="connsiteY4" fmla="*/ 47661 h 206687"/>
                  <a:gd name="connsiteX5" fmla="*/ 153695 w 278296"/>
                  <a:gd name="connsiteY5" fmla="*/ 0 h 206687"/>
                  <a:gd name="connsiteX6" fmla="*/ 0 w 278296"/>
                  <a:gd name="connsiteY6" fmla="*/ 47661 h 206687"/>
                  <a:gd name="connsiteX0" fmla="*/ 0 w 278296"/>
                  <a:gd name="connsiteY0" fmla="*/ 47661 h 206687"/>
                  <a:gd name="connsiteX1" fmla="*/ 15903 w 278296"/>
                  <a:gd name="connsiteY1" fmla="*/ 174882 h 206687"/>
                  <a:gd name="connsiteX2" fmla="*/ 230588 w 278296"/>
                  <a:gd name="connsiteY2" fmla="*/ 206687 h 206687"/>
                  <a:gd name="connsiteX3" fmla="*/ 278296 w 278296"/>
                  <a:gd name="connsiteY3" fmla="*/ 143077 h 206687"/>
                  <a:gd name="connsiteX4" fmla="*/ 153695 w 278296"/>
                  <a:gd name="connsiteY4" fmla="*/ 0 h 206687"/>
                  <a:gd name="connsiteX5" fmla="*/ 0 w 278296"/>
                  <a:gd name="connsiteY5" fmla="*/ 47661 h 206687"/>
                  <a:gd name="connsiteX0" fmla="*/ 0 w 278296"/>
                  <a:gd name="connsiteY0" fmla="*/ 47661 h 206687"/>
                  <a:gd name="connsiteX1" fmla="*/ 15903 w 278296"/>
                  <a:gd name="connsiteY1" fmla="*/ 174882 h 206687"/>
                  <a:gd name="connsiteX2" fmla="*/ 230588 w 278296"/>
                  <a:gd name="connsiteY2" fmla="*/ 206687 h 206687"/>
                  <a:gd name="connsiteX3" fmla="*/ 278296 w 278296"/>
                  <a:gd name="connsiteY3" fmla="*/ 143077 h 206687"/>
                  <a:gd name="connsiteX4" fmla="*/ 258552 w 278296"/>
                  <a:gd name="connsiteY4" fmla="*/ 23288 h 206687"/>
                  <a:gd name="connsiteX5" fmla="*/ 153695 w 278296"/>
                  <a:gd name="connsiteY5" fmla="*/ 0 h 206687"/>
                  <a:gd name="connsiteX6" fmla="*/ 0 w 278296"/>
                  <a:gd name="connsiteY6" fmla="*/ 47661 h 206687"/>
                  <a:gd name="connsiteX0" fmla="*/ 0 w 278296"/>
                  <a:gd name="connsiteY0" fmla="*/ 47661 h 206687"/>
                  <a:gd name="connsiteX1" fmla="*/ 15903 w 278296"/>
                  <a:gd name="connsiteY1" fmla="*/ 174882 h 206687"/>
                  <a:gd name="connsiteX2" fmla="*/ 230588 w 278296"/>
                  <a:gd name="connsiteY2" fmla="*/ 206687 h 206687"/>
                  <a:gd name="connsiteX3" fmla="*/ 278296 w 278296"/>
                  <a:gd name="connsiteY3" fmla="*/ 143077 h 206687"/>
                  <a:gd name="connsiteX4" fmla="*/ 258552 w 278296"/>
                  <a:gd name="connsiteY4" fmla="*/ 23288 h 206687"/>
                  <a:gd name="connsiteX5" fmla="*/ 137838 w 278296"/>
                  <a:gd name="connsiteY5" fmla="*/ 0 h 206687"/>
                  <a:gd name="connsiteX6" fmla="*/ 0 w 278296"/>
                  <a:gd name="connsiteY6" fmla="*/ 47661 h 206687"/>
                  <a:gd name="connsiteX0" fmla="*/ 0 w 286106"/>
                  <a:gd name="connsiteY0" fmla="*/ 47661 h 206687"/>
                  <a:gd name="connsiteX1" fmla="*/ 15903 w 286106"/>
                  <a:gd name="connsiteY1" fmla="*/ 174882 h 206687"/>
                  <a:gd name="connsiteX2" fmla="*/ 230588 w 286106"/>
                  <a:gd name="connsiteY2" fmla="*/ 206687 h 206687"/>
                  <a:gd name="connsiteX3" fmla="*/ 278296 w 286106"/>
                  <a:gd name="connsiteY3" fmla="*/ 143077 h 206687"/>
                  <a:gd name="connsiteX4" fmla="*/ 284980 w 286106"/>
                  <a:gd name="connsiteY4" fmla="*/ 86715 h 206687"/>
                  <a:gd name="connsiteX5" fmla="*/ 258552 w 286106"/>
                  <a:gd name="connsiteY5" fmla="*/ 23288 h 206687"/>
                  <a:gd name="connsiteX6" fmla="*/ 137838 w 286106"/>
                  <a:gd name="connsiteY6" fmla="*/ 0 h 206687"/>
                  <a:gd name="connsiteX7" fmla="*/ 0 w 286106"/>
                  <a:gd name="connsiteY7" fmla="*/ 47661 h 206687"/>
                  <a:gd name="connsiteX0" fmla="*/ 0 w 286106"/>
                  <a:gd name="connsiteY0" fmla="*/ 47661 h 206687"/>
                  <a:gd name="connsiteX1" fmla="*/ 15903 w 286106"/>
                  <a:gd name="connsiteY1" fmla="*/ 174882 h 206687"/>
                  <a:gd name="connsiteX2" fmla="*/ 230588 w 286106"/>
                  <a:gd name="connsiteY2" fmla="*/ 206687 h 206687"/>
                  <a:gd name="connsiteX3" fmla="*/ 278296 w 286106"/>
                  <a:gd name="connsiteY3" fmla="*/ 143077 h 206687"/>
                  <a:gd name="connsiteX4" fmla="*/ 284980 w 286106"/>
                  <a:gd name="connsiteY4" fmla="*/ 86715 h 206687"/>
                  <a:gd name="connsiteX5" fmla="*/ 258552 w 286106"/>
                  <a:gd name="connsiteY5" fmla="*/ 23288 h 206687"/>
                  <a:gd name="connsiteX6" fmla="*/ 137838 w 286106"/>
                  <a:gd name="connsiteY6" fmla="*/ 0 h 206687"/>
                  <a:gd name="connsiteX7" fmla="*/ 0 w 286106"/>
                  <a:gd name="connsiteY7" fmla="*/ 47661 h 206687"/>
                  <a:gd name="connsiteX0" fmla="*/ 0 w 284980"/>
                  <a:gd name="connsiteY0" fmla="*/ 47661 h 206687"/>
                  <a:gd name="connsiteX1" fmla="*/ 15903 w 284980"/>
                  <a:gd name="connsiteY1" fmla="*/ 174882 h 206687"/>
                  <a:gd name="connsiteX2" fmla="*/ 230588 w 284980"/>
                  <a:gd name="connsiteY2" fmla="*/ 206687 h 206687"/>
                  <a:gd name="connsiteX3" fmla="*/ 284980 w 284980"/>
                  <a:gd name="connsiteY3" fmla="*/ 86715 h 206687"/>
                  <a:gd name="connsiteX4" fmla="*/ 258552 w 284980"/>
                  <a:gd name="connsiteY4" fmla="*/ 23288 h 206687"/>
                  <a:gd name="connsiteX5" fmla="*/ 137838 w 284980"/>
                  <a:gd name="connsiteY5" fmla="*/ 0 h 206687"/>
                  <a:gd name="connsiteX6" fmla="*/ 0 w 284980"/>
                  <a:gd name="connsiteY6" fmla="*/ 47661 h 206687"/>
                  <a:gd name="connsiteX0" fmla="*/ 0 w 284980"/>
                  <a:gd name="connsiteY0" fmla="*/ 47661 h 206687"/>
                  <a:gd name="connsiteX1" fmla="*/ 15903 w 284980"/>
                  <a:gd name="connsiteY1" fmla="*/ 174882 h 206687"/>
                  <a:gd name="connsiteX2" fmla="*/ 230588 w 284980"/>
                  <a:gd name="connsiteY2" fmla="*/ 206687 h 206687"/>
                  <a:gd name="connsiteX3" fmla="*/ 284980 w 284980"/>
                  <a:gd name="connsiteY3" fmla="*/ 150142 h 206687"/>
                  <a:gd name="connsiteX4" fmla="*/ 284980 w 284980"/>
                  <a:gd name="connsiteY4" fmla="*/ 86715 h 206687"/>
                  <a:gd name="connsiteX5" fmla="*/ 258552 w 284980"/>
                  <a:gd name="connsiteY5" fmla="*/ 23288 h 206687"/>
                  <a:gd name="connsiteX6" fmla="*/ 137838 w 284980"/>
                  <a:gd name="connsiteY6" fmla="*/ 0 h 206687"/>
                  <a:gd name="connsiteX7" fmla="*/ 0 w 284980"/>
                  <a:gd name="connsiteY7" fmla="*/ 47661 h 206687"/>
                  <a:gd name="connsiteX0" fmla="*/ 0 w 284980"/>
                  <a:gd name="connsiteY0" fmla="*/ 47661 h 213568"/>
                  <a:gd name="connsiteX1" fmla="*/ 15903 w 284980"/>
                  <a:gd name="connsiteY1" fmla="*/ 174882 h 213568"/>
                  <a:gd name="connsiteX2" fmla="*/ 115842 w 284980"/>
                  <a:gd name="connsiteY2" fmla="*/ 213568 h 213568"/>
                  <a:gd name="connsiteX3" fmla="*/ 230588 w 284980"/>
                  <a:gd name="connsiteY3" fmla="*/ 206687 h 213568"/>
                  <a:gd name="connsiteX4" fmla="*/ 284980 w 284980"/>
                  <a:gd name="connsiteY4" fmla="*/ 150142 h 213568"/>
                  <a:gd name="connsiteX5" fmla="*/ 284980 w 284980"/>
                  <a:gd name="connsiteY5" fmla="*/ 86715 h 213568"/>
                  <a:gd name="connsiteX6" fmla="*/ 258552 w 284980"/>
                  <a:gd name="connsiteY6" fmla="*/ 23288 h 213568"/>
                  <a:gd name="connsiteX7" fmla="*/ 137838 w 284980"/>
                  <a:gd name="connsiteY7" fmla="*/ 0 h 213568"/>
                  <a:gd name="connsiteX8" fmla="*/ 0 w 284980"/>
                  <a:gd name="connsiteY8" fmla="*/ 47661 h 213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4980" h="213568">
                    <a:moveTo>
                      <a:pt x="0" y="47661"/>
                    </a:moveTo>
                    <a:lnTo>
                      <a:pt x="15903" y="174882"/>
                    </a:lnTo>
                    <a:cubicBezTo>
                      <a:pt x="49216" y="182492"/>
                      <a:pt x="82529" y="205958"/>
                      <a:pt x="115842" y="213568"/>
                    </a:cubicBezTo>
                    <a:lnTo>
                      <a:pt x="230588" y="206687"/>
                    </a:lnTo>
                    <a:cubicBezTo>
                      <a:pt x="241671" y="184315"/>
                      <a:pt x="273897" y="172514"/>
                      <a:pt x="284980" y="150142"/>
                    </a:cubicBezTo>
                    <a:lnTo>
                      <a:pt x="284980" y="86715"/>
                    </a:lnTo>
                    <a:cubicBezTo>
                      <a:pt x="281689" y="66750"/>
                      <a:pt x="279552" y="37740"/>
                      <a:pt x="258552" y="23288"/>
                    </a:cubicBezTo>
                    <a:lnTo>
                      <a:pt x="137838" y="0"/>
                    </a:lnTo>
                    <a:lnTo>
                      <a:pt x="0" y="47661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6492974" y="4934556"/>
                <a:ext cx="95250" cy="152400"/>
              </a:xfrm>
              <a:custGeom>
                <a:avLst/>
                <a:gdLst>
                  <a:gd name="connsiteX0" fmla="*/ 95250 w 95250"/>
                  <a:gd name="connsiteY0" fmla="*/ 152400 h 152400"/>
                  <a:gd name="connsiteX1" fmla="*/ 95250 w 95250"/>
                  <a:gd name="connsiteY1" fmla="*/ 12700 h 152400"/>
                  <a:gd name="connsiteX2" fmla="*/ 44450 w 95250"/>
                  <a:gd name="connsiteY2" fmla="*/ 0 h 152400"/>
                  <a:gd name="connsiteX3" fmla="*/ 12700 w 95250"/>
                  <a:gd name="connsiteY3" fmla="*/ 57150 h 152400"/>
                  <a:gd name="connsiteX4" fmla="*/ 0 w 95250"/>
                  <a:gd name="connsiteY4" fmla="*/ 82550 h 152400"/>
                  <a:gd name="connsiteX5" fmla="*/ 31750 w 95250"/>
                  <a:gd name="connsiteY5" fmla="*/ 127000 h 152400"/>
                  <a:gd name="connsiteX6" fmla="*/ 95250 w 95250"/>
                  <a:gd name="connsiteY6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152400">
                    <a:moveTo>
                      <a:pt x="95250" y="152400"/>
                    </a:moveTo>
                    <a:lnTo>
                      <a:pt x="95250" y="12700"/>
                    </a:lnTo>
                    <a:lnTo>
                      <a:pt x="44450" y="0"/>
                    </a:lnTo>
                    <a:lnTo>
                      <a:pt x="12700" y="57150"/>
                    </a:lnTo>
                    <a:lnTo>
                      <a:pt x="0" y="82550"/>
                    </a:lnTo>
                    <a:lnTo>
                      <a:pt x="31750" y="127000"/>
                    </a:lnTo>
                    <a:lnTo>
                      <a:pt x="95250" y="15240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937646" y="5125387"/>
              <a:ext cx="513440" cy="255307"/>
              <a:chOff x="5937646" y="5125387"/>
              <a:chExt cx="513440" cy="255307"/>
            </a:xfrm>
          </p:grpSpPr>
          <p:sp>
            <p:nvSpPr>
              <p:cNvPr id="5" name="Forma livre 4"/>
              <p:cNvSpPr/>
              <p:nvPr/>
            </p:nvSpPr>
            <p:spPr>
              <a:xfrm>
                <a:off x="6132368" y="5125387"/>
                <a:ext cx="318718" cy="255307"/>
              </a:xfrm>
              <a:custGeom>
                <a:avLst/>
                <a:gdLst>
                  <a:gd name="connsiteX0" fmla="*/ 0 w 278296"/>
                  <a:gd name="connsiteY0" fmla="*/ 31805 h 190831"/>
                  <a:gd name="connsiteX1" fmla="*/ 15903 w 278296"/>
                  <a:gd name="connsiteY1" fmla="*/ 159026 h 190831"/>
                  <a:gd name="connsiteX2" fmla="*/ 230588 w 278296"/>
                  <a:gd name="connsiteY2" fmla="*/ 190831 h 190831"/>
                  <a:gd name="connsiteX3" fmla="*/ 278296 w 278296"/>
                  <a:gd name="connsiteY3" fmla="*/ 127221 h 190831"/>
                  <a:gd name="connsiteX4" fmla="*/ 230588 w 278296"/>
                  <a:gd name="connsiteY4" fmla="*/ 31805 h 190831"/>
                  <a:gd name="connsiteX5" fmla="*/ 143124 w 278296"/>
                  <a:gd name="connsiteY5" fmla="*/ 0 h 190831"/>
                  <a:gd name="connsiteX6" fmla="*/ 0 w 278296"/>
                  <a:gd name="connsiteY6" fmla="*/ 31805 h 190831"/>
                  <a:gd name="connsiteX0" fmla="*/ 0 w 278296"/>
                  <a:gd name="connsiteY0" fmla="*/ 0 h 198782"/>
                  <a:gd name="connsiteX1" fmla="*/ 15903 w 278296"/>
                  <a:gd name="connsiteY1" fmla="*/ 166977 h 198782"/>
                  <a:gd name="connsiteX2" fmla="*/ 230588 w 278296"/>
                  <a:gd name="connsiteY2" fmla="*/ 198782 h 198782"/>
                  <a:gd name="connsiteX3" fmla="*/ 278296 w 278296"/>
                  <a:gd name="connsiteY3" fmla="*/ 135172 h 198782"/>
                  <a:gd name="connsiteX4" fmla="*/ 230588 w 278296"/>
                  <a:gd name="connsiteY4" fmla="*/ 39756 h 198782"/>
                  <a:gd name="connsiteX5" fmla="*/ 143124 w 278296"/>
                  <a:gd name="connsiteY5" fmla="*/ 7951 h 198782"/>
                  <a:gd name="connsiteX6" fmla="*/ 0 w 278296"/>
                  <a:gd name="connsiteY6" fmla="*/ 0 h 198782"/>
                  <a:gd name="connsiteX0" fmla="*/ 7951 w 286247"/>
                  <a:gd name="connsiteY0" fmla="*/ 0 h 206734"/>
                  <a:gd name="connsiteX1" fmla="*/ 0 w 286247"/>
                  <a:gd name="connsiteY1" fmla="*/ 206734 h 206734"/>
                  <a:gd name="connsiteX2" fmla="*/ 238539 w 286247"/>
                  <a:gd name="connsiteY2" fmla="*/ 198782 h 206734"/>
                  <a:gd name="connsiteX3" fmla="*/ 286247 w 286247"/>
                  <a:gd name="connsiteY3" fmla="*/ 135172 h 206734"/>
                  <a:gd name="connsiteX4" fmla="*/ 238539 w 286247"/>
                  <a:gd name="connsiteY4" fmla="*/ 39756 h 206734"/>
                  <a:gd name="connsiteX5" fmla="*/ 151075 w 286247"/>
                  <a:gd name="connsiteY5" fmla="*/ 7951 h 206734"/>
                  <a:gd name="connsiteX6" fmla="*/ 7951 w 286247"/>
                  <a:gd name="connsiteY6" fmla="*/ 0 h 206734"/>
                  <a:gd name="connsiteX0" fmla="*/ 7951 w 286247"/>
                  <a:gd name="connsiteY0" fmla="*/ 23854 h 230588"/>
                  <a:gd name="connsiteX1" fmla="*/ 0 w 286247"/>
                  <a:gd name="connsiteY1" fmla="*/ 230588 h 230588"/>
                  <a:gd name="connsiteX2" fmla="*/ 238539 w 286247"/>
                  <a:gd name="connsiteY2" fmla="*/ 222636 h 230588"/>
                  <a:gd name="connsiteX3" fmla="*/ 286247 w 286247"/>
                  <a:gd name="connsiteY3" fmla="*/ 159026 h 230588"/>
                  <a:gd name="connsiteX4" fmla="*/ 238539 w 286247"/>
                  <a:gd name="connsiteY4" fmla="*/ 63610 h 230588"/>
                  <a:gd name="connsiteX5" fmla="*/ 151075 w 286247"/>
                  <a:gd name="connsiteY5" fmla="*/ 0 h 230588"/>
                  <a:gd name="connsiteX6" fmla="*/ 7951 w 286247"/>
                  <a:gd name="connsiteY6" fmla="*/ 23854 h 230588"/>
                  <a:gd name="connsiteX0" fmla="*/ 7951 w 286247"/>
                  <a:gd name="connsiteY0" fmla="*/ 23854 h 230588"/>
                  <a:gd name="connsiteX1" fmla="*/ 0 w 286247"/>
                  <a:gd name="connsiteY1" fmla="*/ 230588 h 230588"/>
                  <a:gd name="connsiteX2" fmla="*/ 238539 w 286247"/>
                  <a:gd name="connsiteY2" fmla="*/ 222636 h 230588"/>
                  <a:gd name="connsiteX3" fmla="*/ 286247 w 286247"/>
                  <a:gd name="connsiteY3" fmla="*/ 159026 h 230588"/>
                  <a:gd name="connsiteX4" fmla="*/ 238539 w 286247"/>
                  <a:gd name="connsiteY4" fmla="*/ 63610 h 230588"/>
                  <a:gd name="connsiteX5" fmla="*/ 151075 w 286247"/>
                  <a:gd name="connsiteY5" fmla="*/ 0 h 230588"/>
                  <a:gd name="connsiteX6" fmla="*/ 7951 w 286247"/>
                  <a:gd name="connsiteY6" fmla="*/ 23854 h 230588"/>
                  <a:gd name="connsiteX0" fmla="*/ 7951 w 238539"/>
                  <a:gd name="connsiteY0" fmla="*/ 23854 h 230588"/>
                  <a:gd name="connsiteX1" fmla="*/ 0 w 238539"/>
                  <a:gd name="connsiteY1" fmla="*/ 230588 h 230588"/>
                  <a:gd name="connsiteX2" fmla="*/ 238539 w 238539"/>
                  <a:gd name="connsiteY2" fmla="*/ 222636 h 230588"/>
                  <a:gd name="connsiteX3" fmla="*/ 238539 w 238539"/>
                  <a:gd name="connsiteY3" fmla="*/ 63610 h 230588"/>
                  <a:gd name="connsiteX4" fmla="*/ 151075 w 238539"/>
                  <a:gd name="connsiteY4" fmla="*/ 0 h 230588"/>
                  <a:gd name="connsiteX5" fmla="*/ 7951 w 238539"/>
                  <a:gd name="connsiteY5" fmla="*/ 23854 h 230588"/>
                  <a:gd name="connsiteX0" fmla="*/ 7951 w 276437"/>
                  <a:gd name="connsiteY0" fmla="*/ 23854 h 230588"/>
                  <a:gd name="connsiteX1" fmla="*/ 0 w 276437"/>
                  <a:gd name="connsiteY1" fmla="*/ 230588 h 230588"/>
                  <a:gd name="connsiteX2" fmla="*/ 238539 w 276437"/>
                  <a:gd name="connsiteY2" fmla="*/ 222636 h 230588"/>
                  <a:gd name="connsiteX3" fmla="*/ 276430 w 276437"/>
                  <a:gd name="connsiteY3" fmla="*/ 146328 h 230588"/>
                  <a:gd name="connsiteX4" fmla="*/ 238539 w 276437"/>
                  <a:gd name="connsiteY4" fmla="*/ 63610 h 230588"/>
                  <a:gd name="connsiteX5" fmla="*/ 151075 w 276437"/>
                  <a:gd name="connsiteY5" fmla="*/ 0 h 230588"/>
                  <a:gd name="connsiteX6" fmla="*/ 7951 w 276437"/>
                  <a:gd name="connsiteY6" fmla="*/ 23854 h 230588"/>
                  <a:gd name="connsiteX0" fmla="*/ 7951 w 276437"/>
                  <a:gd name="connsiteY0" fmla="*/ 23854 h 230588"/>
                  <a:gd name="connsiteX1" fmla="*/ 0 w 276437"/>
                  <a:gd name="connsiteY1" fmla="*/ 230588 h 230588"/>
                  <a:gd name="connsiteX2" fmla="*/ 238539 w 276437"/>
                  <a:gd name="connsiteY2" fmla="*/ 222636 h 230588"/>
                  <a:gd name="connsiteX3" fmla="*/ 276430 w 276437"/>
                  <a:gd name="connsiteY3" fmla="*/ 146328 h 230588"/>
                  <a:gd name="connsiteX4" fmla="*/ 243824 w 276437"/>
                  <a:gd name="connsiteY4" fmla="*/ 42468 h 230588"/>
                  <a:gd name="connsiteX5" fmla="*/ 151075 w 276437"/>
                  <a:gd name="connsiteY5" fmla="*/ 0 h 230588"/>
                  <a:gd name="connsiteX6" fmla="*/ 7951 w 276437"/>
                  <a:gd name="connsiteY6" fmla="*/ 23854 h 230588"/>
                  <a:gd name="connsiteX0" fmla="*/ 7951 w 276437"/>
                  <a:gd name="connsiteY0" fmla="*/ 23854 h 255311"/>
                  <a:gd name="connsiteX1" fmla="*/ 0 w 276437"/>
                  <a:gd name="connsiteY1" fmla="*/ 230588 h 255311"/>
                  <a:gd name="connsiteX2" fmla="*/ 115152 w 276437"/>
                  <a:gd name="connsiteY2" fmla="*/ 255302 h 255311"/>
                  <a:gd name="connsiteX3" fmla="*/ 238539 w 276437"/>
                  <a:gd name="connsiteY3" fmla="*/ 222636 h 255311"/>
                  <a:gd name="connsiteX4" fmla="*/ 276430 w 276437"/>
                  <a:gd name="connsiteY4" fmla="*/ 146328 h 255311"/>
                  <a:gd name="connsiteX5" fmla="*/ 243824 w 276437"/>
                  <a:gd name="connsiteY5" fmla="*/ 42468 h 255311"/>
                  <a:gd name="connsiteX6" fmla="*/ 151075 w 276437"/>
                  <a:gd name="connsiteY6" fmla="*/ 0 h 255311"/>
                  <a:gd name="connsiteX7" fmla="*/ 7951 w 276437"/>
                  <a:gd name="connsiteY7" fmla="*/ 23854 h 255311"/>
                  <a:gd name="connsiteX0" fmla="*/ 7951 w 302862"/>
                  <a:gd name="connsiteY0" fmla="*/ 23854 h 255311"/>
                  <a:gd name="connsiteX1" fmla="*/ 0 w 302862"/>
                  <a:gd name="connsiteY1" fmla="*/ 230588 h 255311"/>
                  <a:gd name="connsiteX2" fmla="*/ 115152 w 302862"/>
                  <a:gd name="connsiteY2" fmla="*/ 255302 h 255311"/>
                  <a:gd name="connsiteX3" fmla="*/ 238539 w 302862"/>
                  <a:gd name="connsiteY3" fmla="*/ 222636 h 255311"/>
                  <a:gd name="connsiteX4" fmla="*/ 302858 w 302862"/>
                  <a:gd name="connsiteY4" fmla="*/ 146328 h 255311"/>
                  <a:gd name="connsiteX5" fmla="*/ 243824 w 302862"/>
                  <a:gd name="connsiteY5" fmla="*/ 42468 h 255311"/>
                  <a:gd name="connsiteX6" fmla="*/ 151075 w 302862"/>
                  <a:gd name="connsiteY6" fmla="*/ 0 h 255311"/>
                  <a:gd name="connsiteX7" fmla="*/ 7951 w 302862"/>
                  <a:gd name="connsiteY7" fmla="*/ 23854 h 255311"/>
                  <a:gd name="connsiteX0" fmla="*/ 0 w 316053"/>
                  <a:gd name="connsiteY0" fmla="*/ 23854 h 255311"/>
                  <a:gd name="connsiteX1" fmla="*/ 13191 w 316053"/>
                  <a:gd name="connsiteY1" fmla="*/ 230588 h 255311"/>
                  <a:gd name="connsiteX2" fmla="*/ 128343 w 316053"/>
                  <a:gd name="connsiteY2" fmla="*/ 255302 h 255311"/>
                  <a:gd name="connsiteX3" fmla="*/ 251730 w 316053"/>
                  <a:gd name="connsiteY3" fmla="*/ 222636 h 255311"/>
                  <a:gd name="connsiteX4" fmla="*/ 316049 w 316053"/>
                  <a:gd name="connsiteY4" fmla="*/ 146328 h 255311"/>
                  <a:gd name="connsiteX5" fmla="*/ 257015 w 316053"/>
                  <a:gd name="connsiteY5" fmla="*/ 42468 h 255311"/>
                  <a:gd name="connsiteX6" fmla="*/ 164266 w 316053"/>
                  <a:gd name="connsiteY6" fmla="*/ 0 h 255311"/>
                  <a:gd name="connsiteX7" fmla="*/ 0 w 316053"/>
                  <a:gd name="connsiteY7" fmla="*/ 23854 h 255311"/>
                  <a:gd name="connsiteX0" fmla="*/ 2665 w 318718"/>
                  <a:gd name="connsiteY0" fmla="*/ 23854 h 255307"/>
                  <a:gd name="connsiteX1" fmla="*/ 0 w 318718"/>
                  <a:gd name="connsiteY1" fmla="*/ 214732 h 255307"/>
                  <a:gd name="connsiteX2" fmla="*/ 131008 w 318718"/>
                  <a:gd name="connsiteY2" fmla="*/ 255302 h 255307"/>
                  <a:gd name="connsiteX3" fmla="*/ 254395 w 318718"/>
                  <a:gd name="connsiteY3" fmla="*/ 222636 h 255307"/>
                  <a:gd name="connsiteX4" fmla="*/ 318714 w 318718"/>
                  <a:gd name="connsiteY4" fmla="*/ 146328 h 255307"/>
                  <a:gd name="connsiteX5" fmla="*/ 259680 w 318718"/>
                  <a:gd name="connsiteY5" fmla="*/ 42468 h 255307"/>
                  <a:gd name="connsiteX6" fmla="*/ 166931 w 318718"/>
                  <a:gd name="connsiteY6" fmla="*/ 0 h 255307"/>
                  <a:gd name="connsiteX7" fmla="*/ 2665 w 318718"/>
                  <a:gd name="connsiteY7" fmla="*/ 23854 h 255307"/>
                  <a:gd name="connsiteX0" fmla="*/ 2665 w 318718"/>
                  <a:gd name="connsiteY0" fmla="*/ 23854 h 255307"/>
                  <a:gd name="connsiteX1" fmla="*/ 0 w 318718"/>
                  <a:gd name="connsiteY1" fmla="*/ 214732 h 255307"/>
                  <a:gd name="connsiteX2" fmla="*/ 131008 w 318718"/>
                  <a:gd name="connsiteY2" fmla="*/ 255302 h 255307"/>
                  <a:gd name="connsiteX3" fmla="*/ 254395 w 318718"/>
                  <a:gd name="connsiteY3" fmla="*/ 222636 h 255307"/>
                  <a:gd name="connsiteX4" fmla="*/ 318714 w 318718"/>
                  <a:gd name="connsiteY4" fmla="*/ 146328 h 255307"/>
                  <a:gd name="connsiteX5" fmla="*/ 294860 w 318718"/>
                  <a:gd name="connsiteY5" fmla="*/ 75593 h 255307"/>
                  <a:gd name="connsiteX6" fmla="*/ 259680 w 318718"/>
                  <a:gd name="connsiteY6" fmla="*/ 42468 h 255307"/>
                  <a:gd name="connsiteX7" fmla="*/ 166931 w 318718"/>
                  <a:gd name="connsiteY7" fmla="*/ 0 h 255307"/>
                  <a:gd name="connsiteX8" fmla="*/ 2665 w 318718"/>
                  <a:gd name="connsiteY8" fmla="*/ 23854 h 255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8718" h="255307">
                    <a:moveTo>
                      <a:pt x="2665" y="23854"/>
                    </a:moveTo>
                    <a:cubicBezTo>
                      <a:pt x="1777" y="87480"/>
                      <a:pt x="888" y="151106"/>
                      <a:pt x="0" y="214732"/>
                    </a:cubicBezTo>
                    <a:cubicBezTo>
                      <a:pt x="36622" y="214161"/>
                      <a:pt x="94386" y="255873"/>
                      <a:pt x="131008" y="255302"/>
                    </a:cubicBezTo>
                    <a:lnTo>
                      <a:pt x="254395" y="222636"/>
                    </a:lnTo>
                    <a:cubicBezTo>
                      <a:pt x="253773" y="199850"/>
                      <a:pt x="319336" y="169114"/>
                      <a:pt x="318714" y="146328"/>
                    </a:cubicBezTo>
                    <a:cubicBezTo>
                      <a:pt x="309001" y="126273"/>
                      <a:pt x="304573" y="95648"/>
                      <a:pt x="294860" y="75593"/>
                    </a:cubicBezTo>
                    <a:lnTo>
                      <a:pt x="259680" y="42468"/>
                    </a:lnTo>
                    <a:lnTo>
                      <a:pt x="166931" y="0"/>
                    </a:lnTo>
                    <a:lnTo>
                      <a:pt x="2665" y="23854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5937646" y="5132012"/>
                <a:ext cx="95250" cy="152400"/>
              </a:xfrm>
              <a:custGeom>
                <a:avLst/>
                <a:gdLst>
                  <a:gd name="connsiteX0" fmla="*/ 95250 w 95250"/>
                  <a:gd name="connsiteY0" fmla="*/ 152400 h 152400"/>
                  <a:gd name="connsiteX1" fmla="*/ 95250 w 95250"/>
                  <a:gd name="connsiteY1" fmla="*/ 12700 h 152400"/>
                  <a:gd name="connsiteX2" fmla="*/ 44450 w 95250"/>
                  <a:gd name="connsiteY2" fmla="*/ 0 h 152400"/>
                  <a:gd name="connsiteX3" fmla="*/ 12700 w 95250"/>
                  <a:gd name="connsiteY3" fmla="*/ 57150 h 152400"/>
                  <a:gd name="connsiteX4" fmla="*/ 0 w 95250"/>
                  <a:gd name="connsiteY4" fmla="*/ 82550 h 152400"/>
                  <a:gd name="connsiteX5" fmla="*/ 31750 w 95250"/>
                  <a:gd name="connsiteY5" fmla="*/ 127000 h 152400"/>
                  <a:gd name="connsiteX6" fmla="*/ 95250 w 95250"/>
                  <a:gd name="connsiteY6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152400">
                    <a:moveTo>
                      <a:pt x="95250" y="152400"/>
                    </a:moveTo>
                    <a:lnTo>
                      <a:pt x="95250" y="12700"/>
                    </a:lnTo>
                    <a:lnTo>
                      <a:pt x="44450" y="0"/>
                    </a:lnTo>
                    <a:lnTo>
                      <a:pt x="12700" y="57150"/>
                    </a:lnTo>
                    <a:lnTo>
                      <a:pt x="0" y="82550"/>
                    </a:lnTo>
                    <a:lnTo>
                      <a:pt x="31750" y="127000"/>
                    </a:lnTo>
                    <a:lnTo>
                      <a:pt x="95250" y="15240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5429943" y="5438692"/>
              <a:ext cx="479886" cy="211561"/>
              <a:chOff x="5429943" y="5438692"/>
              <a:chExt cx="479886" cy="211561"/>
            </a:xfrm>
          </p:grpSpPr>
          <p:sp>
            <p:nvSpPr>
              <p:cNvPr id="4" name="Forma livre 3"/>
              <p:cNvSpPr/>
              <p:nvPr/>
            </p:nvSpPr>
            <p:spPr>
              <a:xfrm>
                <a:off x="5621572" y="5438693"/>
                <a:ext cx="288257" cy="211560"/>
              </a:xfrm>
              <a:custGeom>
                <a:avLst/>
                <a:gdLst>
                  <a:gd name="connsiteX0" fmla="*/ 0 w 278296"/>
                  <a:gd name="connsiteY0" fmla="*/ 31805 h 190831"/>
                  <a:gd name="connsiteX1" fmla="*/ 15903 w 278296"/>
                  <a:gd name="connsiteY1" fmla="*/ 159026 h 190831"/>
                  <a:gd name="connsiteX2" fmla="*/ 230588 w 278296"/>
                  <a:gd name="connsiteY2" fmla="*/ 190831 h 190831"/>
                  <a:gd name="connsiteX3" fmla="*/ 278296 w 278296"/>
                  <a:gd name="connsiteY3" fmla="*/ 127221 h 190831"/>
                  <a:gd name="connsiteX4" fmla="*/ 230588 w 278296"/>
                  <a:gd name="connsiteY4" fmla="*/ 31805 h 190831"/>
                  <a:gd name="connsiteX5" fmla="*/ 143124 w 278296"/>
                  <a:gd name="connsiteY5" fmla="*/ 0 h 190831"/>
                  <a:gd name="connsiteX6" fmla="*/ 0 w 278296"/>
                  <a:gd name="connsiteY6" fmla="*/ 31805 h 190831"/>
                  <a:gd name="connsiteX0" fmla="*/ 0 w 278296"/>
                  <a:gd name="connsiteY0" fmla="*/ 31805 h 190831"/>
                  <a:gd name="connsiteX1" fmla="*/ 15903 w 278296"/>
                  <a:gd name="connsiteY1" fmla="*/ 159026 h 190831"/>
                  <a:gd name="connsiteX2" fmla="*/ 230588 w 278296"/>
                  <a:gd name="connsiteY2" fmla="*/ 190831 h 190831"/>
                  <a:gd name="connsiteX3" fmla="*/ 278296 w 278296"/>
                  <a:gd name="connsiteY3" fmla="*/ 127221 h 190831"/>
                  <a:gd name="connsiteX4" fmla="*/ 246445 w 278296"/>
                  <a:gd name="connsiteY4" fmla="*/ 15949 h 190831"/>
                  <a:gd name="connsiteX5" fmla="*/ 143124 w 278296"/>
                  <a:gd name="connsiteY5" fmla="*/ 0 h 190831"/>
                  <a:gd name="connsiteX6" fmla="*/ 0 w 278296"/>
                  <a:gd name="connsiteY6" fmla="*/ 31805 h 190831"/>
                  <a:gd name="connsiteX0" fmla="*/ 0 w 278296"/>
                  <a:gd name="connsiteY0" fmla="*/ 31805 h 190831"/>
                  <a:gd name="connsiteX1" fmla="*/ 10617 w 278296"/>
                  <a:gd name="connsiteY1" fmla="*/ 190739 h 190831"/>
                  <a:gd name="connsiteX2" fmla="*/ 230588 w 278296"/>
                  <a:gd name="connsiteY2" fmla="*/ 190831 h 190831"/>
                  <a:gd name="connsiteX3" fmla="*/ 278296 w 278296"/>
                  <a:gd name="connsiteY3" fmla="*/ 127221 h 190831"/>
                  <a:gd name="connsiteX4" fmla="*/ 246445 w 278296"/>
                  <a:gd name="connsiteY4" fmla="*/ 15949 h 190831"/>
                  <a:gd name="connsiteX5" fmla="*/ 143124 w 278296"/>
                  <a:gd name="connsiteY5" fmla="*/ 0 h 190831"/>
                  <a:gd name="connsiteX6" fmla="*/ 0 w 278296"/>
                  <a:gd name="connsiteY6" fmla="*/ 31805 h 190831"/>
                  <a:gd name="connsiteX0" fmla="*/ 0 w 278296"/>
                  <a:gd name="connsiteY0" fmla="*/ 31805 h 190831"/>
                  <a:gd name="connsiteX1" fmla="*/ 15902 w 278296"/>
                  <a:gd name="connsiteY1" fmla="*/ 174882 h 190831"/>
                  <a:gd name="connsiteX2" fmla="*/ 230588 w 278296"/>
                  <a:gd name="connsiteY2" fmla="*/ 190831 h 190831"/>
                  <a:gd name="connsiteX3" fmla="*/ 278296 w 278296"/>
                  <a:gd name="connsiteY3" fmla="*/ 127221 h 190831"/>
                  <a:gd name="connsiteX4" fmla="*/ 246445 w 278296"/>
                  <a:gd name="connsiteY4" fmla="*/ 15949 h 190831"/>
                  <a:gd name="connsiteX5" fmla="*/ 143124 w 278296"/>
                  <a:gd name="connsiteY5" fmla="*/ 0 h 190831"/>
                  <a:gd name="connsiteX6" fmla="*/ 0 w 278296"/>
                  <a:gd name="connsiteY6" fmla="*/ 31805 h 190831"/>
                  <a:gd name="connsiteX0" fmla="*/ 0 w 278296"/>
                  <a:gd name="connsiteY0" fmla="*/ 31805 h 211560"/>
                  <a:gd name="connsiteX1" fmla="*/ 15902 w 278296"/>
                  <a:gd name="connsiteY1" fmla="*/ 174882 h 211560"/>
                  <a:gd name="connsiteX2" fmla="*/ 134391 w 278296"/>
                  <a:gd name="connsiteY2" fmla="*/ 211560 h 211560"/>
                  <a:gd name="connsiteX3" fmla="*/ 230588 w 278296"/>
                  <a:gd name="connsiteY3" fmla="*/ 190831 h 211560"/>
                  <a:gd name="connsiteX4" fmla="*/ 278296 w 278296"/>
                  <a:gd name="connsiteY4" fmla="*/ 127221 h 211560"/>
                  <a:gd name="connsiteX5" fmla="*/ 246445 w 278296"/>
                  <a:gd name="connsiteY5" fmla="*/ 15949 h 211560"/>
                  <a:gd name="connsiteX6" fmla="*/ 143124 w 278296"/>
                  <a:gd name="connsiteY6" fmla="*/ 0 h 211560"/>
                  <a:gd name="connsiteX7" fmla="*/ 0 w 278296"/>
                  <a:gd name="connsiteY7" fmla="*/ 31805 h 211560"/>
                  <a:gd name="connsiteX0" fmla="*/ 0 w 288257"/>
                  <a:gd name="connsiteY0" fmla="*/ 31805 h 211560"/>
                  <a:gd name="connsiteX1" fmla="*/ 15902 w 288257"/>
                  <a:gd name="connsiteY1" fmla="*/ 174882 h 211560"/>
                  <a:gd name="connsiteX2" fmla="*/ 134391 w 288257"/>
                  <a:gd name="connsiteY2" fmla="*/ 211560 h 211560"/>
                  <a:gd name="connsiteX3" fmla="*/ 230588 w 288257"/>
                  <a:gd name="connsiteY3" fmla="*/ 190831 h 211560"/>
                  <a:gd name="connsiteX4" fmla="*/ 278296 w 288257"/>
                  <a:gd name="connsiteY4" fmla="*/ 127221 h 211560"/>
                  <a:gd name="connsiteX5" fmla="*/ 287672 w 288257"/>
                  <a:gd name="connsiteY5" fmla="*/ 84706 h 211560"/>
                  <a:gd name="connsiteX6" fmla="*/ 246445 w 288257"/>
                  <a:gd name="connsiteY6" fmla="*/ 15949 h 211560"/>
                  <a:gd name="connsiteX7" fmla="*/ 143124 w 288257"/>
                  <a:gd name="connsiteY7" fmla="*/ 0 h 211560"/>
                  <a:gd name="connsiteX8" fmla="*/ 0 w 288257"/>
                  <a:gd name="connsiteY8" fmla="*/ 31805 h 21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8257" h="211560">
                    <a:moveTo>
                      <a:pt x="0" y="31805"/>
                    </a:moveTo>
                    <a:lnTo>
                      <a:pt x="15902" y="174882"/>
                    </a:lnTo>
                    <a:cubicBezTo>
                      <a:pt x="57160" y="180061"/>
                      <a:pt x="93133" y="206381"/>
                      <a:pt x="134391" y="211560"/>
                    </a:cubicBezTo>
                    <a:lnTo>
                      <a:pt x="230588" y="190831"/>
                    </a:lnTo>
                    <a:lnTo>
                      <a:pt x="278296" y="127221"/>
                    </a:lnTo>
                    <a:cubicBezTo>
                      <a:pt x="274374" y="114811"/>
                      <a:pt x="291594" y="97116"/>
                      <a:pt x="287672" y="84706"/>
                    </a:cubicBezTo>
                    <a:lnTo>
                      <a:pt x="246445" y="15949"/>
                    </a:lnTo>
                    <a:lnTo>
                      <a:pt x="143124" y="0"/>
                    </a:lnTo>
                    <a:lnTo>
                      <a:pt x="0" y="31805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5429943" y="5438692"/>
                <a:ext cx="95250" cy="152400"/>
              </a:xfrm>
              <a:custGeom>
                <a:avLst/>
                <a:gdLst>
                  <a:gd name="connsiteX0" fmla="*/ 95250 w 95250"/>
                  <a:gd name="connsiteY0" fmla="*/ 152400 h 152400"/>
                  <a:gd name="connsiteX1" fmla="*/ 95250 w 95250"/>
                  <a:gd name="connsiteY1" fmla="*/ 12700 h 152400"/>
                  <a:gd name="connsiteX2" fmla="*/ 44450 w 95250"/>
                  <a:gd name="connsiteY2" fmla="*/ 0 h 152400"/>
                  <a:gd name="connsiteX3" fmla="*/ 12700 w 95250"/>
                  <a:gd name="connsiteY3" fmla="*/ 57150 h 152400"/>
                  <a:gd name="connsiteX4" fmla="*/ 0 w 95250"/>
                  <a:gd name="connsiteY4" fmla="*/ 82550 h 152400"/>
                  <a:gd name="connsiteX5" fmla="*/ 31750 w 95250"/>
                  <a:gd name="connsiteY5" fmla="*/ 127000 h 152400"/>
                  <a:gd name="connsiteX6" fmla="*/ 95250 w 95250"/>
                  <a:gd name="connsiteY6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152400">
                    <a:moveTo>
                      <a:pt x="95250" y="152400"/>
                    </a:moveTo>
                    <a:lnTo>
                      <a:pt x="95250" y="12700"/>
                    </a:lnTo>
                    <a:lnTo>
                      <a:pt x="44450" y="0"/>
                    </a:lnTo>
                    <a:lnTo>
                      <a:pt x="12700" y="57150"/>
                    </a:lnTo>
                    <a:lnTo>
                      <a:pt x="0" y="82550"/>
                    </a:lnTo>
                    <a:lnTo>
                      <a:pt x="31750" y="127000"/>
                    </a:lnTo>
                    <a:lnTo>
                      <a:pt x="95250" y="15240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8" name="Retângulo 17"/>
          <p:cNvSpPr/>
          <p:nvPr/>
        </p:nvSpPr>
        <p:spPr>
          <a:xfrm>
            <a:off x="937469" y="1281534"/>
            <a:ext cx="7417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4000">
                      <a:srgbClr val="0070C0">
                        <a:shade val="67500"/>
                        <a:satMod val="115000"/>
                        <a:alpha val="74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a:rPr>
              <a:t>DETETIVES DO MAR</a:t>
            </a:r>
          </a:p>
          <a:p>
            <a:pPr algn="ctr"/>
            <a:r>
              <a:rPr lang="pt-BR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4000">
                      <a:srgbClr val="0070C0">
                        <a:shade val="67500"/>
                        <a:satMod val="115000"/>
                        <a:alpha val="74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2ºD</a:t>
            </a:r>
            <a:endParaRPr lang="pt-BR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4000">
                    <a:srgbClr val="0070C0">
                      <a:shade val="67500"/>
                      <a:satMod val="115000"/>
                      <a:alpha val="74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8838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936">
            <a:off x="8771981" y="6745964"/>
            <a:ext cx="1917836" cy="234888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 rot="20311445">
            <a:off x="330875" y="2265483"/>
            <a:ext cx="4162876" cy="15366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EXPLORADORES</a:t>
            </a:r>
            <a:endParaRPr lang="pt-BR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 rot="20311445">
            <a:off x="5971408" y="1322137"/>
            <a:ext cx="2625947" cy="93009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DO SABER</a:t>
            </a:r>
            <a:endParaRPr lang="pt-BR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693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24 -0.03171 C -0.05695 -0.10671 -0.50313 -0.3537 -0.64323 -0.48125 C -0.78334 -0.60903 -0.76736 -0.65579 -0.78004 -0.79699 C -0.79271 -0.93889 -0.73143 -1.21921 -0.71875 -1.33032 " pathEditMode="relative" rAng="0" ptsTypes="fsaf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56" y="-6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rma livre 2"/>
          <p:cNvSpPr/>
          <p:nvPr/>
        </p:nvSpPr>
        <p:spPr>
          <a:xfrm>
            <a:off x="5580112" y="6453336"/>
            <a:ext cx="3024122" cy="252935"/>
          </a:xfrm>
          <a:custGeom>
            <a:avLst/>
            <a:gdLst>
              <a:gd name="connsiteX0" fmla="*/ 0 w 2659767"/>
              <a:gd name="connsiteY0" fmla="*/ 0 h 177421"/>
              <a:gd name="connsiteX1" fmla="*/ 2210938 w 2659767"/>
              <a:gd name="connsiteY1" fmla="*/ 27296 h 177421"/>
              <a:gd name="connsiteX2" fmla="*/ 2620370 w 2659767"/>
              <a:gd name="connsiteY2" fmla="*/ 122830 h 177421"/>
              <a:gd name="connsiteX3" fmla="*/ 2620370 w 2659767"/>
              <a:gd name="connsiteY3" fmla="*/ 177421 h 177421"/>
              <a:gd name="connsiteX0" fmla="*/ 0 w 2659767"/>
              <a:gd name="connsiteY0" fmla="*/ 0 h 218364"/>
              <a:gd name="connsiteX1" fmla="*/ 740480 w 2659767"/>
              <a:gd name="connsiteY1" fmla="*/ 218364 h 218364"/>
              <a:gd name="connsiteX2" fmla="*/ 2210938 w 2659767"/>
              <a:gd name="connsiteY2" fmla="*/ 27296 h 218364"/>
              <a:gd name="connsiteX3" fmla="*/ 2620370 w 2659767"/>
              <a:gd name="connsiteY3" fmla="*/ 122830 h 218364"/>
              <a:gd name="connsiteX4" fmla="*/ 2620370 w 2659767"/>
              <a:gd name="connsiteY4" fmla="*/ 177421 h 218364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201597"/>
              <a:gd name="connsiteX1" fmla="*/ 808719 w 2659767"/>
              <a:gd name="connsiteY1" fmla="*/ 191068 h 201597"/>
              <a:gd name="connsiteX2" fmla="*/ 2210938 w 2659767"/>
              <a:gd name="connsiteY2" fmla="*/ 27296 h 201597"/>
              <a:gd name="connsiteX3" fmla="*/ 2620370 w 2659767"/>
              <a:gd name="connsiteY3" fmla="*/ 122830 h 201597"/>
              <a:gd name="connsiteX4" fmla="*/ 2620370 w 2659767"/>
              <a:gd name="connsiteY4" fmla="*/ 177421 h 201597"/>
              <a:gd name="connsiteX0" fmla="*/ 0 w 2673442"/>
              <a:gd name="connsiteY0" fmla="*/ 0 h 191090"/>
              <a:gd name="connsiteX1" fmla="*/ 808719 w 2673442"/>
              <a:gd name="connsiteY1" fmla="*/ 191068 h 191090"/>
              <a:gd name="connsiteX2" fmla="*/ 2019870 w 2673442"/>
              <a:gd name="connsiteY2" fmla="*/ 13648 h 191090"/>
              <a:gd name="connsiteX3" fmla="*/ 2620370 w 2673442"/>
              <a:gd name="connsiteY3" fmla="*/ 122830 h 191090"/>
              <a:gd name="connsiteX4" fmla="*/ 2620370 w 2673442"/>
              <a:gd name="connsiteY4" fmla="*/ 177421 h 19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442" h="191090">
                <a:moveTo>
                  <a:pt x="0" y="0"/>
                </a:moveTo>
                <a:cubicBezTo>
                  <a:pt x="233179" y="9099"/>
                  <a:pt x="472074" y="188793"/>
                  <a:pt x="808719" y="191068"/>
                </a:cubicBezTo>
                <a:cubicBezTo>
                  <a:pt x="1145364" y="193343"/>
                  <a:pt x="1717928" y="25021"/>
                  <a:pt x="2019870" y="13648"/>
                </a:cubicBezTo>
                <a:cubicBezTo>
                  <a:pt x="2321812" y="2275"/>
                  <a:pt x="2520287" y="95535"/>
                  <a:pt x="2620370" y="122830"/>
                </a:cubicBezTo>
                <a:cubicBezTo>
                  <a:pt x="2720453" y="150126"/>
                  <a:pt x="2654489" y="162636"/>
                  <a:pt x="2620370" y="177421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0" y="6326868"/>
            <a:ext cx="2339752" cy="249289"/>
          </a:xfrm>
          <a:custGeom>
            <a:avLst/>
            <a:gdLst>
              <a:gd name="connsiteX0" fmla="*/ 0 w 2659767"/>
              <a:gd name="connsiteY0" fmla="*/ 0 h 177421"/>
              <a:gd name="connsiteX1" fmla="*/ 2210938 w 2659767"/>
              <a:gd name="connsiteY1" fmla="*/ 27296 h 177421"/>
              <a:gd name="connsiteX2" fmla="*/ 2620370 w 2659767"/>
              <a:gd name="connsiteY2" fmla="*/ 122830 h 177421"/>
              <a:gd name="connsiteX3" fmla="*/ 2620370 w 2659767"/>
              <a:gd name="connsiteY3" fmla="*/ 177421 h 177421"/>
              <a:gd name="connsiteX0" fmla="*/ 0 w 2659767"/>
              <a:gd name="connsiteY0" fmla="*/ 0 h 218364"/>
              <a:gd name="connsiteX1" fmla="*/ 740480 w 2659767"/>
              <a:gd name="connsiteY1" fmla="*/ 218364 h 218364"/>
              <a:gd name="connsiteX2" fmla="*/ 2210938 w 2659767"/>
              <a:gd name="connsiteY2" fmla="*/ 27296 h 218364"/>
              <a:gd name="connsiteX3" fmla="*/ 2620370 w 2659767"/>
              <a:gd name="connsiteY3" fmla="*/ 122830 h 218364"/>
              <a:gd name="connsiteX4" fmla="*/ 2620370 w 2659767"/>
              <a:gd name="connsiteY4" fmla="*/ 177421 h 218364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201597"/>
              <a:gd name="connsiteX1" fmla="*/ 808719 w 2659767"/>
              <a:gd name="connsiteY1" fmla="*/ 191068 h 201597"/>
              <a:gd name="connsiteX2" fmla="*/ 2210938 w 2659767"/>
              <a:gd name="connsiteY2" fmla="*/ 27296 h 201597"/>
              <a:gd name="connsiteX3" fmla="*/ 2620370 w 2659767"/>
              <a:gd name="connsiteY3" fmla="*/ 122830 h 201597"/>
              <a:gd name="connsiteX4" fmla="*/ 2620370 w 2659767"/>
              <a:gd name="connsiteY4" fmla="*/ 177421 h 201597"/>
              <a:gd name="connsiteX0" fmla="*/ 0 w 2673442"/>
              <a:gd name="connsiteY0" fmla="*/ 0 h 191090"/>
              <a:gd name="connsiteX1" fmla="*/ 808719 w 2673442"/>
              <a:gd name="connsiteY1" fmla="*/ 191068 h 191090"/>
              <a:gd name="connsiteX2" fmla="*/ 2019870 w 2673442"/>
              <a:gd name="connsiteY2" fmla="*/ 13648 h 191090"/>
              <a:gd name="connsiteX3" fmla="*/ 2620370 w 2673442"/>
              <a:gd name="connsiteY3" fmla="*/ 122830 h 191090"/>
              <a:gd name="connsiteX4" fmla="*/ 2620370 w 2673442"/>
              <a:gd name="connsiteY4" fmla="*/ 177421 h 191090"/>
              <a:gd name="connsiteX0" fmla="*/ 0 w 2673442"/>
              <a:gd name="connsiteY0" fmla="*/ 0 h 376669"/>
              <a:gd name="connsiteX1" fmla="*/ 871095 w 2673442"/>
              <a:gd name="connsiteY1" fmla="*/ 376659 h 376669"/>
              <a:gd name="connsiteX2" fmla="*/ 2019870 w 2673442"/>
              <a:gd name="connsiteY2" fmla="*/ 13648 h 376669"/>
              <a:gd name="connsiteX3" fmla="*/ 2620370 w 2673442"/>
              <a:gd name="connsiteY3" fmla="*/ 122830 h 376669"/>
              <a:gd name="connsiteX4" fmla="*/ 2620370 w 2673442"/>
              <a:gd name="connsiteY4" fmla="*/ 177421 h 37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442" h="376669">
                <a:moveTo>
                  <a:pt x="0" y="0"/>
                </a:moveTo>
                <a:cubicBezTo>
                  <a:pt x="233179" y="9099"/>
                  <a:pt x="534450" y="374384"/>
                  <a:pt x="871095" y="376659"/>
                </a:cubicBezTo>
                <a:cubicBezTo>
                  <a:pt x="1207740" y="378934"/>
                  <a:pt x="1728324" y="55953"/>
                  <a:pt x="2019870" y="13648"/>
                </a:cubicBezTo>
                <a:cubicBezTo>
                  <a:pt x="2311416" y="-28657"/>
                  <a:pt x="2520287" y="95535"/>
                  <a:pt x="2620370" y="122830"/>
                </a:cubicBezTo>
                <a:cubicBezTo>
                  <a:pt x="2720453" y="150126"/>
                  <a:pt x="2654489" y="162636"/>
                  <a:pt x="2620370" y="177421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467544" y="5125092"/>
            <a:ext cx="1966481" cy="458573"/>
          </a:xfrm>
          <a:custGeom>
            <a:avLst/>
            <a:gdLst>
              <a:gd name="connsiteX0" fmla="*/ 0 w 2659767"/>
              <a:gd name="connsiteY0" fmla="*/ 0 h 177421"/>
              <a:gd name="connsiteX1" fmla="*/ 2210938 w 2659767"/>
              <a:gd name="connsiteY1" fmla="*/ 27296 h 177421"/>
              <a:gd name="connsiteX2" fmla="*/ 2620370 w 2659767"/>
              <a:gd name="connsiteY2" fmla="*/ 122830 h 177421"/>
              <a:gd name="connsiteX3" fmla="*/ 2620370 w 2659767"/>
              <a:gd name="connsiteY3" fmla="*/ 177421 h 177421"/>
              <a:gd name="connsiteX0" fmla="*/ 0 w 2659767"/>
              <a:gd name="connsiteY0" fmla="*/ 0 h 218364"/>
              <a:gd name="connsiteX1" fmla="*/ 740480 w 2659767"/>
              <a:gd name="connsiteY1" fmla="*/ 218364 h 218364"/>
              <a:gd name="connsiteX2" fmla="*/ 2210938 w 2659767"/>
              <a:gd name="connsiteY2" fmla="*/ 27296 h 218364"/>
              <a:gd name="connsiteX3" fmla="*/ 2620370 w 2659767"/>
              <a:gd name="connsiteY3" fmla="*/ 122830 h 218364"/>
              <a:gd name="connsiteX4" fmla="*/ 2620370 w 2659767"/>
              <a:gd name="connsiteY4" fmla="*/ 177421 h 218364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201597"/>
              <a:gd name="connsiteX1" fmla="*/ 808719 w 2659767"/>
              <a:gd name="connsiteY1" fmla="*/ 191068 h 201597"/>
              <a:gd name="connsiteX2" fmla="*/ 2210938 w 2659767"/>
              <a:gd name="connsiteY2" fmla="*/ 27296 h 201597"/>
              <a:gd name="connsiteX3" fmla="*/ 2620370 w 2659767"/>
              <a:gd name="connsiteY3" fmla="*/ 122830 h 201597"/>
              <a:gd name="connsiteX4" fmla="*/ 2620370 w 2659767"/>
              <a:gd name="connsiteY4" fmla="*/ 177421 h 201597"/>
              <a:gd name="connsiteX0" fmla="*/ 0 w 2673442"/>
              <a:gd name="connsiteY0" fmla="*/ 0 h 191090"/>
              <a:gd name="connsiteX1" fmla="*/ 808719 w 2673442"/>
              <a:gd name="connsiteY1" fmla="*/ 191068 h 191090"/>
              <a:gd name="connsiteX2" fmla="*/ 2019870 w 2673442"/>
              <a:gd name="connsiteY2" fmla="*/ 13648 h 191090"/>
              <a:gd name="connsiteX3" fmla="*/ 2620370 w 2673442"/>
              <a:gd name="connsiteY3" fmla="*/ 122830 h 191090"/>
              <a:gd name="connsiteX4" fmla="*/ 2620370 w 2673442"/>
              <a:gd name="connsiteY4" fmla="*/ 177421 h 191090"/>
              <a:gd name="connsiteX0" fmla="*/ 0 w 2667710"/>
              <a:gd name="connsiteY0" fmla="*/ 155767 h 349066"/>
              <a:gd name="connsiteX1" fmla="*/ 808719 w 2667710"/>
              <a:gd name="connsiteY1" fmla="*/ 346835 h 349066"/>
              <a:gd name="connsiteX2" fmla="*/ 2099374 w 2667710"/>
              <a:gd name="connsiteY2" fmla="*/ 400 h 349066"/>
              <a:gd name="connsiteX3" fmla="*/ 2620370 w 2667710"/>
              <a:gd name="connsiteY3" fmla="*/ 278597 h 349066"/>
              <a:gd name="connsiteX4" fmla="*/ 2620370 w 2667710"/>
              <a:gd name="connsiteY4" fmla="*/ 333188 h 349066"/>
              <a:gd name="connsiteX0" fmla="*/ 0 w 2863913"/>
              <a:gd name="connsiteY0" fmla="*/ 155788 h 405644"/>
              <a:gd name="connsiteX1" fmla="*/ 808719 w 2863913"/>
              <a:gd name="connsiteY1" fmla="*/ 346856 h 405644"/>
              <a:gd name="connsiteX2" fmla="*/ 2099374 w 2863913"/>
              <a:gd name="connsiteY2" fmla="*/ 421 h 405644"/>
              <a:gd name="connsiteX3" fmla="*/ 2620370 w 2863913"/>
              <a:gd name="connsiteY3" fmla="*/ 278618 h 405644"/>
              <a:gd name="connsiteX4" fmla="*/ 2858883 w 2863913"/>
              <a:gd name="connsiteY4" fmla="*/ 405643 h 40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3913" h="405644">
                <a:moveTo>
                  <a:pt x="0" y="155788"/>
                </a:moveTo>
                <a:cubicBezTo>
                  <a:pt x="233179" y="164887"/>
                  <a:pt x="458823" y="372750"/>
                  <a:pt x="808719" y="346856"/>
                </a:cubicBezTo>
                <a:cubicBezTo>
                  <a:pt x="1158615" y="320962"/>
                  <a:pt x="1797432" y="11794"/>
                  <a:pt x="2099374" y="421"/>
                </a:cubicBezTo>
                <a:cubicBezTo>
                  <a:pt x="2401316" y="-10952"/>
                  <a:pt x="2493785" y="211081"/>
                  <a:pt x="2620370" y="278618"/>
                </a:cubicBezTo>
                <a:cubicBezTo>
                  <a:pt x="2746955" y="346155"/>
                  <a:pt x="2893002" y="390858"/>
                  <a:pt x="2858883" y="405643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6768752" y="5517232"/>
            <a:ext cx="1835696" cy="216024"/>
          </a:xfrm>
          <a:custGeom>
            <a:avLst/>
            <a:gdLst>
              <a:gd name="connsiteX0" fmla="*/ 0 w 2659767"/>
              <a:gd name="connsiteY0" fmla="*/ 0 h 177421"/>
              <a:gd name="connsiteX1" fmla="*/ 2210938 w 2659767"/>
              <a:gd name="connsiteY1" fmla="*/ 27296 h 177421"/>
              <a:gd name="connsiteX2" fmla="*/ 2620370 w 2659767"/>
              <a:gd name="connsiteY2" fmla="*/ 122830 h 177421"/>
              <a:gd name="connsiteX3" fmla="*/ 2620370 w 2659767"/>
              <a:gd name="connsiteY3" fmla="*/ 177421 h 177421"/>
              <a:gd name="connsiteX0" fmla="*/ 0 w 2659767"/>
              <a:gd name="connsiteY0" fmla="*/ 0 h 218364"/>
              <a:gd name="connsiteX1" fmla="*/ 740480 w 2659767"/>
              <a:gd name="connsiteY1" fmla="*/ 218364 h 218364"/>
              <a:gd name="connsiteX2" fmla="*/ 2210938 w 2659767"/>
              <a:gd name="connsiteY2" fmla="*/ 27296 h 218364"/>
              <a:gd name="connsiteX3" fmla="*/ 2620370 w 2659767"/>
              <a:gd name="connsiteY3" fmla="*/ 122830 h 218364"/>
              <a:gd name="connsiteX4" fmla="*/ 2620370 w 2659767"/>
              <a:gd name="connsiteY4" fmla="*/ 177421 h 218364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201597"/>
              <a:gd name="connsiteX1" fmla="*/ 808719 w 2659767"/>
              <a:gd name="connsiteY1" fmla="*/ 191068 h 201597"/>
              <a:gd name="connsiteX2" fmla="*/ 2210938 w 2659767"/>
              <a:gd name="connsiteY2" fmla="*/ 27296 h 201597"/>
              <a:gd name="connsiteX3" fmla="*/ 2620370 w 2659767"/>
              <a:gd name="connsiteY3" fmla="*/ 122830 h 201597"/>
              <a:gd name="connsiteX4" fmla="*/ 2620370 w 2659767"/>
              <a:gd name="connsiteY4" fmla="*/ 177421 h 201597"/>
              <a:gd name="connsiteX0" fmla="*/ 0 w 2673442"/>
              <a:gd name="connsiteY0" fmla="*/ 0 h 191090"/>
              <a:gd name="connsiteX1" fmla="*/ 808719 w 2673442"/>
              <a:gd name="connsiteY1" fmla="*/ 191068 h 191090"/>
              <a:gd name="connsiteX2" fmla="*/ 2019870 w 2673442"/>
              <a:gd name="connsiteY2" fmla="*/ 13648 h 191090"/>
              <a:gd name="connsiteX3" fmla="*/ 2620370 w 2673442"/>
              <a:gd name="connsiteY3" fmla="*/ 122830 h 191090"/>
              <a:gd name="connsiteX4" fmla="*/ 2620370 w 2673442"/>
              <a:gd name="connsiteY4" fmla="*/ 177421 h 19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442" h="191090">
                <a:moveTo>
                  <a:pt x="0" y="0"/>
                </a:moveTo>
                <a:cubicBezTo>
                  <a:pt x="233179" y="9099"/>
                  <a:pt x="472074" y="188793"/>
                  <a:pt x="808719" y="191068"/>
                </a:cubicBezTo>
                <a:cubicBezTo>
                  <a:pt x="1145364" y="193343"/>
                  <a:pt x="1717928" y="25021"/>
                  <a:pt x="2019870" y="13648"/>
                </a:cubicBezTo>
                <a:cubicBezTo>
                  <a:pt x="2321812" y="2275"/>
                  <a:pt x="2520287" y="95535"/>
                  <a:pt x="2620370" y="122830"/>
                </a:cubicBezTo>
                <a:cubicBezTo>
                  <a:pt x="2720453" y="150126"/>
                  <a:pt x="2654489" y="162636"/>
                  <a:pt x="2620370" y="177421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 6"/>
          <p:cNvSpPr/>
          <p:nvPr/>
        </p:nvSpPr>
        <p:spPr>
          <a:xfrm rot="21082069">
            <a:off x="7740352" y="4509120"/>
            <a:ext cx="1190094" cy="254621"/>
          </a:xfrm>
          <a:custGeom>
            <a:avLst/>
            <a:gdLst>
              <a:gd name="connsiteX0" fmla="*/ 0 w 2659767"/>
              <a:gd name="connsiteY0" fmla="*/ 0 h 177421"/>
              <a:gd name="connsiteX1" fmla="*/ 2210938 w 2659767"/>
              <a:gd name="connsiteY1" fmla="*/ 27296 h 177421"/>
              <a:gd name="connsiteX2" fmla="*/ 2620370 w 2659767"/>
              <a:gd name="connsiteY2" fmla="*/ 122830 h 177421"/>
              <a:gd name="connsiteX3" fmla="*/ 2620370 w 2659767"/>
              <a:gd name="connsiteY3" fmla="*/ 177421 h 177421"/>
              <a:gd name="connsiteX0" fmla="*/ 0 w 2659767"/>
              <a:gd name="connsiteY0" fmla="*/ 0 h 218364"/>
              <a:gd name="connsiteX1" fmla="*/ 740480 w 2659767"/>
              <a:gd name="connsiteY1" fmla="*/ 218364 h 218364"/>
              <a:gd name="connsiteX2" fmla="*/ 2210938 w 2659767"/>
              <a:gd name="connsiteY2" fmla="*/ 27296 h 218364"/>
              <a:gd name="connsiteX3" fmla="*/ 2620370 w 2659767"/>
              <a:gd name="connsiteY3" fmla="*/ 122830 h 218364"/>
              <a:gd name="connsiteX4" fmla="*/ 2620370 w 2659767"/>
              <a:gd name="connsiteY4" fmla="*/ 177421 h 218364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191068"/>
              <a:gd name="connsiteX1" fmla="*/ 808719 w 2659767"/>
              <a:gd name="connsiteY1" fmla="*/ 191068 h 191068"/>
              <a:gd name="connsiteX2" fmla="*/ 2210938 w 2659767"/>
              <a:gd name="connsiteY2" fmla="*/ 27296 h 191068"/>
              <a:gd name="connsiteX3" fmla="*/ 2620370 w 2659767"/>
              <a:gd name="connsiteY3" fmla="*/ 122830 h 191068"/>
              <a:gd name="connsiteX4" fmla="*/ 2620370 w 2659767"/>
              <a:gd name="connsiteY4" fmla="*/ 177421 h 191068"/>
              <a:gd name="connsiteX0" fmla="*/ 0 w 2659767"/>
              <a:gd name="connsiteY0" fmla="*/ 0 h 201597"/>
              <a:gd name="connsiteX1" fmla="*/ 808719 w 2659767"/>
              <a:gd name="connsiteY1" fmla="*/ 191068 h 201597"/>
              <a:gd name="connsiteX2" fmla="*/ 2210938 w 2659767"/>
              <a:gd name="connsiteY2" fmla="*/ 27296 h 201597"/>
              <a:gd name="connsiteX3" fmla="*/ 2620370 w 2659767"/>
              <a:gd name="connsiteY3" fmla="*/ 122830 h 201597"/>
              <a:gd name="connsiteX4" fmla="*/ 2620370 w 2659767"/>
              <a:gd name="connsiteY4" fmla="*/ 177421 h 201597"/>
              <a:gd name="connsiteX0" fmla="*/ 0 w 2673442"/>
              <a:gd name="connsiteY0" fmla="*/ 0 h 191090"/>
              <a:gd name="connsiteX1" fmla="*/ 808719 w 2673442"/>
              <a:gd name="connsiteY1" fmla="*/ 191068 h 191090"/>
              <a:gd name="connsiteX2" fmla="*/ 2019870 w 2673442"/>
              <a:gd name="connsiteY2" fmla="*/ 13648 h 191090"/>
              <a:gd name="connsiteX3" fmla="*/ 2620370 w 2673442"/>
              <a:gd name="connsiteY3" fmla="*/ 122830 h 191090"/>
              <a:gd name="connsiteX4" fmla="*/ 2620370 w 2673442"/>
              <a:gd name="connsiteY4" fmla="*/ 177421 h 191090"/>
              <a:gd name="connsiteX0" fmla="*/ 0 w 2693711"/>
              <a:gd name="connsiteY0" fmla="*/ 0 h 209718"/>
              <a:gd name="connsiteX1" fmla="*/ 808719 w 2693711"/>
              <a:gd name="connsiteY1" fmla="*/ 191068 h 209718"/>
              <a:gd name="connsiteX2" fmla="*/ 1741851 w 2693711"/>
              <a:gd name="connsiteY2" fmla="*/ 194736 h 209718"/>
              <a:gd name="connsiteX3" fmla="*/ 2620370 w 2693711"/>
              <a:gd name="connsiteY3" fmla="*/ 122830 h 209718"/>
              <a:gd name="connsiteX4" fmla="*/ 2620370 w 2693711"/>
              <a:gd name="connsiteY4" fmla="*/ 177421 h 209718"/>
              <a:gd name="connsiteX0" fmla="*/ 0 w 2693711"/>
              <a:gd name="connsiteY0" fmla="*/ 0 h 225232"/>
              <a:gd name="connsiteX1" fmla="*/ 808719 w 2693711"/>
              <a:gd name="connsiteY1" fmla="*/ 191068 h 225232"/>
              <a:gd name="connsiteX2" fmla="*/ 1741851 w 2693711"/>
              <a:gd name="connsiteY2" fmla="*/ 194736 h 225232"/>
              <a:gd name="connsiteX3" fmla="*/ 2620370 w 2693711"/>
              <a:gd name="connsiteY3" fmla="*/ 122830 h 225232"/>
              <a:gd name="connsiteX4" fmla="*/ 2620370 w 2693711"/>
              <a:gd name="connsiteY4" fmla="*/ 177421 h 22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3711" h="225232">
                <a:moveTo>
                  <a:pt x="0" y="0"/>
                </a:moveTo>
                <a:cubicBezTo>
                  <a:pt x="233179" y="9099"/>
                  <a:pt x="518411" y="158612"/>
                  <a:pt x="808719" y="191068"/>
                </a:cubicBezTo>
                <a:cubicBezTo>
                  <a:pt x="1099027" y="223524"/>
                  <a:pt x="1130999" y="97457"/>
                  <a:pt x="1741851" y="194736"/>
                </a:cubicBezTo>
                <a:cubicBezTo>
                  <a:pt x="2352703" y="292015"/>
                  <a:pt x="2473950" y="125716"/>
                  <a:pt x="2620370" y="122830"/>
                </a:cubicBezTo>
                <a:cubicBezTo>
                  <a:pt x="2766790" y="119944"/>
                  <a:pt x="2654489" y="162636"/>
                  <a:pt x="2620370" y="177421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4418381" y="1572768"/>
            <a:ext cx="607161" cy="365760"/>
          </a:xfrm>
          <a:custGeom>
            <a:avLst/>
            <a:gdLst>
              <a:gd name="connsiteX0" fmla="*/ 0 w 607161"/>
              <a:gd name="connsiteY0" fmla="*/ 204826 h 373075"/>
              <a:gd name="connsiteX1" fmla="*/ 548640 w 607161"/>
              <a:gd name="connsiteY1" fmla="*/ 0 h 373075"/>
              <a:gd name="connsiteX2" fmla="*/ 607161 w 607161"/>
              <a:gd name="connsiteY2" fmla="*/ 131674 h 373075"/>
              <a:gd name="connsiteX3" fmla="*/ 256032 w 607161"/>
              <a:gd name="connsiteY3" fmla="*/ 373075 h 373075"/>
              <a:gd name="connsiteX4" fmla="*/ 0 w 607161"/>
              <a:gd name="connsiteY4" fmla="*/ 204826 h 373075"/>
              <a:gd name="connsiteX0" fmla="*/ 0 w 607161"/>
              <a:gd name="connsiteY0" fmla="*/ 204826 h 373075"/>
              <a:gd name="connsiteX1" fmla="*/ 548640 w 607161"/>
              <a:gd name="connsiteY1" fmla="*/ 0 h 373075"/>
              <a:gd name="connsiteX2" fmla="*/ 607161 w 607161"/>
              <a:gd name="connsiteY2" fmla="*/ 131674 h 373075"/>
              <a:gd name="connsiteX3" fmla="*/ 256032 w 607161"/>
              <a:gd name="connsiteY3" fmla="*/ 373075 h 373075"/>
              <a:gd name="connsiteX4" fmla="*/ 73152 w 607161"/>
              <a:gd name="connsiteY4" fmla="*/ 299923 h 373075"/>
              <a:gd name="connsiteX5" fmla="*/ 0 w 607161"/>
              <a:gd name="connsiteY5" fmla="*/ 204826 h 373075"/>
              <a:gd name="connsiteX0" fmla="*/ 0 w 607161"/>
              <a:gd name="connsiteY0" fmla="*/ 204826 h 373075"/>
              <a:gd name="connsiteX1" fmla="*/ 548640 w 607161"/>
              <a:gd name="connsiteY1" fmla="*/ 0 h 373075"/>
              <a:gd name="connsiteX2" fmla="*/ 607161 w 607161"/>
              <a:gd name="connsiteY2" fmla="*/ 131674 h 373075"/>
              <a:gd name="connsiteX3" fmla="*/ 482803 w 607161"/>
              <a:gd name="connsiteY3" fmla="*/ 299923 h 373075"/>
              <a:gd name="connsiteX4" fmla="*/ 256032 w 607161"/>
              <a:gd name="connsiteY4" fmla="*/ 373075 h 373075"/>
              <a:gd name="connsiteX5" fmla="*/ 73152 w 607161"/>
              <a:gd name="connsiteY5" fmla="*/ 299923 h 373075"/>
              <a:gd name="connsiteX6" fmla="*/ 0 w 607161"/>
              <a:gd name="connsiteY6" fmla="*/ 204826 h 373075"/>
              <a:gd name="connsiteX0" fmla="*/ 0 w 607161"/>
              <a:gd name="connsiteY0" fmla="*/ 204826 h 365760"/>
              <a:gd name="connsiteX1" fmla="*/ 548640 w 607161"/>
              <a:gd name="connsiteY1" fmla="*/ 0 h 365760"/>
              <a:gd name="connsiteX2" fmla="*/ 607161 w 607161"/>
              <a:gd name="connsiteY2" fmla="*/ 131674 h 365760"/>
              <a:gd name="connsiteX3" fmla="*/ 482803 w 607161"/>
              <a:gd name="connsiteY3" fmla="*/ 299923 h 365760"/>
              <a:gd name="connsiteX4" fmla="*/ 248717 w 607161"/>
              <a:gd name="connsiteY4" fmla="*/ 365760 h 365760"/>
              <a:gd name="connsiteX5" fmla="*/ 73152 w 607161"/>
              <a:gd name="connsiteY5" fmla="*/ 299923 h 365760"/>
              <a:gd name="connsiteX6" fmla="*/ 0 w 607161"/>
              <a:gd name="connsiteY6" fmla="*/ 204826 h 365760"/>
              <a:gd name="connsiteX0" fmla="*/ 0 w 607161"/>
              <a:gd name="connsiteY0" fmla="*/ 204826 h 365760"/>
              <a:gd name="connsiteX1" fmla="*/ 548640 w 607161"/>
              <a:gd name="connsiteY1" fmla="*/ 0 h 365760"/>
              <a:gd name="connsiteX2" fmla="*/ 607161 w 607161"/>
              <a:gd name="connsiteY2" fmla="*/ 131674 h 365760"/>
              <a:gd name="connsiteX3" fmla="*/ 460857 w 607161"/>
              <a:gd name="connsiteY3" fmla="*/ 292608 h 365760"/>
              <a:gd name="connsiteX4" fmla="*/ 248717 w 607161"/>
              <a:gd name="connsiteY4" fmla="*/ 365760 h 365760"/>
              <a:gd name="connsiteX5" fmla="*/ 73152 w 607161"/>
              <a:gd name="connsiteY5" fmla="*/ 299923 h 365760"/>
              <a:gd name="connsiteX6" fmla="*/ 0 w 607161"/>
              <a:gd name="connsiteY6" fmla="*/ 204826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7161" h="365760">
                <a:moveTo>
                  <a:pt x="0" y="204826"/>
                </a:moveTo>
                <a:lnTo>
                  <a:pt x="548640" y="0"/>
                </a:lnTo>
                <a:lnTo>
                  <a:pt x="607161" y="131674"/>
                </a:lnTo>
                <a:cubicBezTo>
                  <a:pt x="548640" y="173127"/>
                  <a:pt x="519378" y="251155"/>
                  <a:pt x="460857" y="292608"/>
                </a:cubicBezTo>
                <a:lnTo>
                  <a:pt x="248717" y="365760"/>
                </a:lnTo>
                <a:cubicBezTo>
                  <a:pt x="197511" y="336499"/>
                  <a:pt x="124358" y="329184"/>
                  <a:pt x="73152" y="299923"/>
                </a:cubicBezTo>
                <a:lnTo>
                  <a:pt x="0" y="20482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662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767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37" y="24634"/>
            <a:ext cx="6554325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825198"/>
            <a:ext cx="1819275" cy="20574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25198"/>
            <a:ext cx="1990725" cy="21717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51" y="3861048"/>
            <a:ext cx="2390775" cy="25527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558942" y="98462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smtClean="0">
                <a:solidFill>
                  <a:srgbClr val="00B0F0"/>
                </a:solidFill>
                <a:latin typeface="Arial Black" pitchFamily="34" charset="0"/>
                <a:cs typeface="Arial" pitchFamily="34" charset="0"/>
              </a:rPr>
              <a:t>5ºC</a:t>
            </a:r>
            <a:endParaRPr lang="pt-BR" sz="5400" b="1" dirty="0">
              <a:solidFill>
                <a:srgbClr val="00B0F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80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400778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4037"/>
            <a:ext cx="9144000" cy="585528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16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06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63003 0.33349 L -0.26597 0.14455 C -0.09687 0.07008 -0.10608 0.06476 -0.09705 0.06892 " pathEditMode="relative" rAng="0" ptsTypes="FfF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9" y="-134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62794"/>
            <a:ext cx="2808312" cy="21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9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0.00832 C 0.00538 -0.00254 0.01024 -0.08325 0.01649 -0.10869 C 0.02274 -0.13413 0.02465 -0.1457 0.03593 -0.1605 C 0.04722 -0.1753 0.0658 -0.19449 0.08402 -0.19681 C 0.10225 -0.19912 0.12743 -0.2049 0.14514 -0.17437 C 0.16284 -0.14385 0.18993 -0.14778 0.18993 -0.01341 C 0.18993 0.12095 0.1085 0.23034 0.0085 0.23034 C -0.0915 0.23034 -0.1691 0.0488 -0.17691 0.01249 C -0.18473 -0.02382 -0.17014 -0.108 -0.15486 -0.14153 C -0.14011 -0.17576 -0.11111 -0.19264 -0.08872 -0.19334 C -0.06632 -0.19403 -0.03438 -0.17599 -0.01997 -0.14523 C -0.00556 -0.11448 -0.00886 -0.01411 -0.00174 -0.00832 Z " pathEditMode="relative" rAng="0" ptsTypes="faaaasfsaaaf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2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44000" cy="6526432"/>
          </a:xfrm>
          <a:prstGeom prst="rect">
            <a:avLst/>
          </a:prstGeom>
        </p:spPr>
      </p:pic>
      <p:sp>
        <p:nvSpPr>
          <p:cNvPr id="3" name="Forma livre 2"/>
          <p:cNvSpPr/>
          <p:nvPr/>
        </p:nvSpPr>
        <p:spPr>
          <a:xfrm>
            <a:off x="2035466" y="980728"/>
            <a:ext cx="4171950" cy="4876800"/>
          </a:xfrm>
          <a:custGeom>
            <a:avLst/>
            <a:gdLst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90925 w 4152900"/>
              <a:gd name="connsiteY26" fmla="*/ 1133475 h 4876800"/>
              <a:gd name="connsiteX27" fmla="*/ 4038600 w 4152900"/>
              <a:gd name="connsiteY27" fmla="*/ 1238250 h 4876800"/>
              <a:gd name="connsiteX28" fmla="*/ 4152900 w 4152900"/>
              <a:gd name="connsiteY28" fmla="*/ 1600200 h 4876800"/>
              <a:gd name="connsiteX29" fmla="*/ 3952875 w 4152900"/>
              <a:gd name="connsiteY29" fmla="*/ 2038350 h 4876800"/>
              <a:gd name="connsiteX30" fmla="*/ 3629025 w 4152900"/>
              <a:gd name="connsiteY30" fmla="*/ 2476500 h 4876800"/>
              <a:gd name="connsiteX31" fmla="*/ 2076450 w 4152900"/>
              <a:gd name="connsiteY31" fmla="*/ 4229100 h 4876800"/>
              <a:gd name="connsiteX32" fmla="*/ 1533525 w 4152900"/>
              <a:gd name="connsiteY32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90925 w 4152900"/>
              <a:gd name="connsiteY26" fmla="*/ 1133475 h 4876800"/>
              <a:gd name="connsiteX27" fmla="*/ 4038600 w 4152900"/>
              <a:gd name="connsiteY27" fmla="*/ 1238250 h 4876800"/>
              <a:gd name="connsiteX28" fmla="*/ 4048125 w 4152900"/>
              <a:gd name="connsiteY28" fmla="*/ 123825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90925 w 4152900"/>
              <a:gd name="connsiteY26" fmla="*/ 1133475 h 4876800"/>
              <a:gd name="connsiteX27" fmla="*/ 4038600 w 4152900"/>
              <a:gd name="connsiteY27" fmla="*/ 1238250 h 4876800"/>
              <a:gd name="connsiteX28" fmla="*/ 4048125 w 4152900"/>
              <a:gd name="connsiteY28" fmla="*/ 123825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90925 w 4152900"/>
              <a:gd name="connsiteY26" fmla="*/ 1133475 h 4876800"/>
              <a:gd name="connsiteX27" fmla="*/ 4038600 w 4152900"/>
              <a:gd name="connsiteY27" fmla="*/ 1238250 h 4876800"/>
              <a:gd name="connsiteX28" fmla="*/ 4067175 w 4152900"/>
              <a:gd name="connsiteY28" fmla="*/ 125730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90925 w 4152900"/>
              <a:gd name="connsiteY26" fmla="*/ 1133475 h 4876800"/>
              <a:gd name="connsiteX27" fmla="*/ 3838575 w 4152900"/>
              <a:gd name="connsiteY27" fmla="*/ 1190625 h 4876800"/>
              <a:gd name="connsiteX28" fmla="*/ 4038600 w 4152900"/>
              <a:gd name="connsiteY28" fmla="*/ 1238250 h 4876800"/>
              <a:gd name="connsiteX29" fmla="*/ 4067175 w 4152900"/>
              <a:gd name="connsiteY29" fmla="*/ 1257300 h 4876800"/>
              <a:gd name="connsiteX30" fmla="*/ 4152900 w 4152900"/>
              <a:gd name="connsiteY30" fmla="*/ 1600200 h 4876800"/>
              <a:gd name="connsiteX31" fmla="*/ 3952875 w 4152900"/>
              <a:gd name="connsiteY31" fmla="*/ 2038350 h 4876800"/>
              <a:gd name="connsiteX32" fmla="*/ 3629025 w 4152900"/>
              <a:gd name="connsiteY32" fmla="*/ 2476500 h 4876800"/>
              <a:gd name="connsiteX33" fmla="*/ 2076450 w 4152900"/>
              <a:gd name="connsiteY33" fmla="*/ 4229100 h 4876800"/>
              <a:gd name="connsiteX34" fmla="*/ 1533525 w 4152900"/>
              <a:gd name="connsiteY34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71875 w 4152900"/>
              <a:gd name="connsiteY26" fmla="*/ 1127125 h 4876800"/>
              <a:gd name="connsiteX27" fmla="*/ 3838575 w 4152900"/>
              <a:gd name="connsiteY27" fmla="*/ 1190625 h 4876800"/>
              <a:gd name="connsiteX28" fmla="*/ 4038600 w 4152900"/>
              <a:gd name="connsiteY28" fmla="*/ 1238250 h 4876800"/>
              <a:gd name="connsiteX29" fmla="*/ 4067175 w 4152900"/>
              <a:gd name="connsiteY29" fmla="*/ 1257300 h 4876800"/>
              <a:gd name="connsiteX30" fmla="*/ 4152900 w 4152900"/>
              <a:gd name="connsiteY30" fmla="*/ 1600200 h 4876800"/>
              <a:gd name="connsiteX31" fmla="*/ 3952875 w 4152900"/>
              <a:gd name="connsiteY31" fmla="*/ 2038350 h 4876800"/>
              <a:gd name="connsiteX32" fmla="*/ 3629025 w 4152900"/>
              <a:gd name="connsiteY32" fmla="*/ 2476500 h 4876800"/>
              <a:gd name="connsiteX33" fmla="*/ 2076450 w 4152900"/>
              <a:gd name="connsiteY33" fmla="*/ 4229100 h 4876800"/>
              <a:gd name="connsiteX34" fmla="*/ 1533525 w 4152900"/>
              <a:gd name="connsiteY34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71875 w 4152900"/>
              <a:gd name="connsiteY26" fmla="*/ 1127125 h 4876800"/>
              <a:gd name="connsiteX27" fmla="*/ 3838575 w 4152900"/>
              <a:gd name="connsiteY27" fmla="*/ 1190625 h 4876800"/>
              <a:gd name="connsiteX28" fmla="*/ 4038600 w 4152900"/>
              <a:gd name="connsiteY28" fmla="*/ 1238250 h 4876800"/>
              <a:gd name="connsiteX29" fmla="*/ 4067175 w 4152900"/>
              <a:gd name="connsiteY29" fmla="*/ 1257300 h 4876800"/>
              <a:gd name="connsiteX30" fmla="*/ 4152900 w 4152900"/>
              <a:gd name="connsiteY30" fmla="*/ 1600200 h 4876800"/>
              <a:gd name="connsiteX31" fmla="*/ 3952875 w 4152900"/>
              <a:gd name="connsiteY31" fmla="*/ 2038350 h 4876800"/>
              <a:gd name="connsiteX32" fmla="*/ 3629025 w 4152900"/>
              <a:gd name="connsiteY32" fmla="*/ 2476500 h 4876800"/>
              <a:gd name="connsiteX33" fmla="*/ 2076450 w 4152900"/>
              <a:gd name="connsiteY33" fmla="*/ 4229100 h 4876800"/>
              <a:gd name="connsiteX34" fmla="*/ 1533525 w 4152900"/>
              <a:gd name="connsiteY34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71875 w 4152900"/>
              <a:gd name="connsiteY26" fmla="*/ 1127125 h 4876800"/>
              <a:gd name="connsiteX27" fmla="*/ 3838575 w 4152900"/>
              <a:gd name="connsiteY27" fmla="*/ 1190625 h 4876800"/>
              <a:gd name="connsiteX28" fmla="*/ 4067175 w 4152900"/>
              <a:gd name="connsiteY28" fmla="*/ 125730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71875 w 4152900"/>
              <a:gd name="connsiteY26" fmla="*/ 1127125 h 4876800"/>
              <a:gd name="connsiteX27" fmla="*/ 3851275 w 4152900"/>
              <a:gd name="connsiteY27" fmla="*/ 1171575 h 4876800"/>
              <a:gd name="connsiteX28" fmla="*/ 4067175 w 4152900"/>
              <a:gd name="connsiteY28" fmla="*/ 125730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52900"/>
              <a:gd name="connsiteY0" fmla="*/ 4876800 h 4876800"/>
              <a:gd name="connsiteX1" fmla="*/ 0 w 4152900"/>
              <a:gd name="connsiteY1" fmla="*/ 4867275 h 4876800"/>
              <a:gd name="connsiteX2" fmla="*/ 1276350 w 4152900"/>
              <a:gd name="connsiteY2" fmla="*/ 3533775 h 4876800"/>
              <a:gd name="connsiteX3" fmla="*/ 2171700 w 4152900"/>
              <a:gd name="connsiteY3" fmla="*/ 2619375 h 4876800"/>
              <a:gd name="connsiteX4" fmla="*/ 2857500 w 4152900"/>
              <a:gd name="connsiteY4" fmla="*/ 1962150 h 4876800"/>
              <a:gd name="connsiteX5" fmla="*/ 2933700 w 4152900"/>
              <a:gd name="connsiteY5" fmla="*/ 1819275 h 4876800"/>
              <a:gd name="connsiteX6" fmla="*/ 2876550 w 4152900"/>
              <a:gd name="connsiteY6" fmla="*/ 1695450 h 4876800"/>
              <a:gd name="connsiteX7" fmla="*/ 2752725 w 4152900"/>
              <a:gd name="connsiteY7" fmla="*/ 1647825 h 4876800"/>
              <a:gd name="connsiteX8" fmla="*/ 2466975 w 4152900"/>
              <a:gd name="connsiteY8" fmla="*/ 1619250 h 4876800"/>
              <a:gd name="connsiteX9" fmla="*/ 2038350 w 4152900"/>
              <a:gd name="connsiteY9" fmla="*/ 1533525 h 4876800"/>
              <a:gd name="connsiteX10" fmla="*/ 1838325 w 4152900"/>
              <a:gd name="connsiteY10" fmla="*/ 1352550 h 4876800"/>
              <a:gd name="connsiteX11" fmla="*/ 1762125 w 4152900"/>
              <a:gd name="connsiteY11" fmla="*/ 1247775 h 4876800"/>
              <a:gd name="connsiteX12" fmla="*/ 1790700 w 4152900"/>
              <a:gd name="connsiteY12" fmla="*/ 1085850 h 4876800"/>
              <a:gd name="connsiteX13" fmla="*/ 1866900 w 4152900"/>
              <a:gd name="connsiteY13" fmla="*/ 914400 h 4876800"/>
              <a:gd name="connsiteX14" fmla="*/ 1943100 w 4152900"/>
              <a:gd name="connsiteY14" fmla="*/ 847725 h 4876800"/>
              <a:gd name="connsiteX15" fmla="*/ 2028825 w 4152900"/>
              <a:gd name="connsiteY15" fmla="*/ 800100 h 4876800"/>
              <a:gd name="connsiteX16" fmla="*/ 2552700 w 4152900"/>
              <a:gd name="connsiteY16" fmla="*/ 476250 h 4876800"/>
              <a:gd name="connsiteX17" fmla="*/ 2819400 w 4152900"/>
              <a:gd name="connsiteY17" fmla="*/ 342900 h 4876800"/>
              <a:gd name="connsiteX18" fmla="*/ 3324225 w 4152900"/>
              <a:gd name="connsiteY18" fmla="*/ 0 h 4876800"/>
              <a:gd name="connsiteX19" fmla="*/ 4029075 w 4152900"/>
              <a:gd name="connsiteY19" fmla="*/ 0 h 4876800"/>
              <a:gd name="connsiteX20" fmla="*/ 3095625 w 4152900"/>
              <a:gd name="connsiteY20" fmla="*/ 590550 h 4876800"/>
              <a:gd name="connsiteX21" fmla="*/ 2619375 w 4152900"/>
              <a:gd name="connsiteY21" fmla="*/ 895350 h 4876800"/>
              <a:gd name="connsiteX22" fmla="*/ 2600325 w 4152900"/>
              <a:gd name="connsiteY22" fmla="*/ 981075 h 4876800"/>
              <a:gd name="connsiteX23" fmla="*/ 2638425 w 4152900"/>
              <a:gd name="connsiteY23" fmla="*/ 1066800 h 4876800"/>
              <a:gd name="connsiteX24" fmla="*/ 2695575 w 4152900"/>
              <a:gd name="connsiteY24" fmla="*/ 1104900 h 4876800"/>
              <a:gd name="connsiteX25" fmla="*/ 2819400 w 4152900"/>
              <a:gd name="connsiteY25" fmla="*/ 1104900 h 4876800"/>
              <a:gd name="connsiteX26" fmla="*/ 3571875 w 4152900"/>
              <a:gd name="connsiteY26" fmla="*/ 1127125 h 4876800"/>
              <a:gd name="connsiteX27" fmla="*/ 3851275 w 4152900"/>
              <a:gd name="connsiteY27" fmla="*/ 1171575 h 4876800"/>
              <a:gd name="connsiteX28" fmla="*/ 4086225 w 4152900"/>
              <a:gd name="connsiteY28" fmla="*/ 1276350 h 4876800"/>
              <a:gd name="connsiteX29" fmla="*/ 4152900 w 4152900"/>
              <a:gd name="connsiteY29" fmla="*/ 1600200 h 4876800"/>
              <a:gd name="connsiteX30" fmla="*/ 3952875 w 4152900"/>
              <a:gd name="connsiteY30" fmla="*/ 2038350 h 4876800"/>
              <a:gd name="connsiteX31" fmla="*/ 3629025 w 4152900"/>
              <a:gd name="connsiteY31" fmla="*/ 2476500 h 4876800"/>
              <a:gd name="connsiteX32" fmla="*/ 2076450 w 4152900"/>
              <a:gd name="connsiteY32" fmla="*/ 4229100 h 4876800"/>
              <a:gd name="connsiteX33" fmla="*/ 1533525 w 415290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19400 w 4171950"/>
              <a:gd name="connsiteY17" fmla="*/ 34290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19400 w 4171950"/>
              <a:gd name="connsiteY25" fmla="*/ 1104900 h 4876800"/>
              <a:gd name="connsiteX26" fmla="*/ 3571875 w 4171950"/>
              <a:gd name="connsiteY26" fmla="*/ 112712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19400 w 4171950"/>
              <a:gd name="connsiteY17" fmla="*/ 34290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19400 w 4171950"/>
              <a:gd name="connsiteY25" fmla="*/ 1104900 h 4876800"/>
              <a:gd name="connsiteX26" fmla="*/ 3571875 w 4171950"/>
              <a:gd name="connsiteY26" fmla="*/ 112712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19400 w 4171950"/>
              <a:gd name="connsiteY17" fmla="*/ 34290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19400 w 4171950"/>
              <a:gd name="connsiteY25" fmla="*/ 1104900 h 4876800"/>
              <a:gd name="connsiteX26" fmla="*/ 3571875 w 4171950"/>
              <a:gd name="connsiteY26" fmla="*/ 112712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19400 w 4171950"/>
              <a:gd name="connsiteY17" fmla="*/ 34290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71875 w 4171950"/>
              <a:gd name="connsiteY26" fmla="*/ 112712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19400 w 4171950"/>
              <a:gd name="connsiteY17" fmla="*/ 34290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28825 w 4171950"/>
              <a:gd name="connsiteY15" fmla="*/ 800100 h 4876800"/>
              <a:gd name="connsiteX16" fmla="*/ 2552700 w 4171950"/>
              <a:gd name="connsiteY16" fmla="*/ 476250 h 4876800"/>
              <a:gd name="connsiteX17" fmla="*/ 2806700 w 4171950"/>
              <a:gd name="connsiteY17" fmla="*/ 32385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575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35175 w 4171950"/>
              <a:gd name="connsiteY15" fmla="*/ 774700 h 4876800"/>
              <a:gd name="connsiteX16" fmla="*/ 2552700 w 4171950"/>
              <a:gd name="connsiteY16" fmla="*/ 476250 h 4876800"/>
              <a:gd name="connsiteX17" fmla="*/ 2806700 w 4171950"/>
              <a:gd name="connsiteY17" fmla="*/ 32385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76350 w 4171950"/>
              <a:gd name="connsiteY2" fmla="*/ 3533775 h 4876800"/>
              <a:gd name="connsiteX3" fmla="*/ 2171700 w 4171950"/>
              <a:gd name="connsiteY3" fmla="*/ 2619375 h 4876800"/>
              <a:gd name="connsiteX4" fmla="*/ 28321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35175 w 4171950"/>
              <a:gd name="connsiteY15" fmla="*/ 774700 h 4876800"/>
              <a:gd name="connsiteX16" fmla="*/ 2552700 w 4171950"/>
              <a:gd name="connsiteY16" fmla="*/ 476250 h 4876800"/>
              <a:gd name="connsiteX17" fmla="*/ 2806700 w 4171950"/>
              <a:gd name="connsiteY17" fmla="*/ 32385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50950 w 4171950"/>
              <a:gd name="connsiteY2" fmla="*/ 3533775 h 4876800"/>
              <a:gd name="connsiteX3" fmla="*/ 2171700 w 4171950"/>
              <a:gd name="connsiteY3" fmla="*/ 2619375 h 4876800"/>
              <a:gd name="connsiteX4" fmla="*/ 28321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35175 w 4171950"/>
              <a:gd name="connsiteY15" fmla="*/ 774700 h 4876800"/>
              <a:gd name="connsiteX16" fmla="*/ 2552700 w 4171950"/>
              <a:gd name="connsiteY16" fmla="*/ 476250 h 4876800"/>
              <a:gd name="connsiteX17" fmla="*/ 2806700 w 4171950"/>
              <a:gd name="connsiteY17" fmla="*/ 32385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  <a:gd name="connsiteX0" fmla="*/ 1533525 w 4171950"/>
              <a:gd name="connsiteY0" fmla="*/ 4876800 h 4876800"/>
              <a:gd name="connsiteX1" fmla="*/ 0 w 4171950"/>
              <a:gd name="connsiteY1" fmla="*/ 4867275 h 4876800"/>
              <a:gd name="connsiteX2" fmla="*/ 1250950 w 4171950"/>
              <a:gd name="connsiteY2" fmla="*/ 3533775 h 4876800"/>
              <a:gd name="connsiteX3" fmla="*/ 2139950 w 4171950"/>
              <a:gd name="connsiteY3" fmla="*/ 2625725 h 4876800"/>
              <a:gd name="connsiteX4" fmla="*/ 2832100 w 4171950"/>
              <a:gd name="connsiteY4" fmla="*/ 1962150 h 4876800"/>
              <a:gd name="connsiteX5" fmla="*/ 2933700 w 4171950"/>
              <a:gd name="connsiteY5" fmla="*/ 1819275 h 4876800"/>
              <a:gd name="connsiteX6" fmla="*/ 2876550 w 4171950"/>
              <a:gd name="connsiteY6" fmla="*/ 1695450 h 4876800"/>
              <a:gd name="connsiteX7" fmla="*/ 2752725 w 4171950"/>
              <a:gd name="connsiteY7" fmla="*/ 1647825 h 4876800"/>
              <a:gd name="connsiteX8" fmla="*/ 2466975 w 4171950"/>
              <a:gd name="connsiteY8" fmla="*/ 1619250 h 4876800"/>
              <a:gd name="connsiteX9" fmla="*/ 2038350 w 4171950"/>
              <a:gd name="connsiteY9" fmla="*/ 1533525 h 4876800"/>
              <a:gd name="connsiteX10" fmla="*/ 1838325 w 4171950"/>
              <a:gd name="connsiteY10" fmla="*/ 1352550 h 4876800"/>
              <a:gd name="connsiteX11" fmla="*/ 1762125 w 4171950"/>
              <a:gd name="connsiteY11" fmla="*/ 1247775 h 4876800"/>
              <a:gd name="connsiteX12" fmla="*/ 1790700 w 4171950"/>
              <a:gd name="connsiteY12" fmla="*/ 1085850 h 4876800"/>
              <a:gd name="connsiteX13" fmla="*/ 1866900 w 4171950"/>
              <a:gd name="connsiteY13" fmla="*/ 914400 h 4876800"/>
              <a:gd name="connsiteX14" fmla="*/ 1943100 w 4171950"/>
              <a:gd name="connsiteY14" fmla="*/ 847725 h 4876800"/>
              <a:gd name="connsiteX15" fmla="*/ 2035175 w 4171950"/>
              <a:gd name="connsiteY15" fmla="*/ 774700 h 4876800"/>
              <a:gd name="connsiteX16" fmla="*/ 2552700 w 4171950"/>
              <a:gd name="connsiteY16" fmla="*/ 476250 h 4876800"/>
              <a:gd name="connsiteX17" fmla="*/ 2806700 w 4171950"/>
              <a:gd name="connsiteY17" fmla="*/ 323850 h 4876800"/>
              <a:gd name="connsiteX18" fmla="*/ 3324225 w 4171950"/>
              <a:gd name="connsiteY18" fmla="*/ 0 h 4876800"/>
              <a:gd name="connsiteX19" fmla="*/ 4029075 w 4171950"/>
              <a:gd name="connsiteY19" fmla="*/ 0 h 4876800"/>
              <a:gd name="connsiteX20" fmla="*/ 3095625 w 4171950"/>
              <a:gd name="connsiteY20" fmla="*/ 590550 h 4876800"/>
              <a:gd name="connsiteX21" fmla="*/ 2619375 w 4171950"/>
              <a:gd name="connsiteY21" fmla="*/ 895350 h 4876800"/>
              <a:gd name="connsiteX22" fmla="*/ 2600325 w 4171950"/>
              <a:gd name="connsiteY22" fmla="*/ 981075 h 4876800"/>
              <a:gd name="connsiteX23" fmla="*/ 2638425 w 4171950"/>
              <a:gd name="connsiteY23" fmla="*/ 1066800 h 4876800"/>
              <a:gd name="connsiteX24" fmla="*/ 2695575 w 4171950"/>
              <a:gd name="connsiteY24" fmla="*/ 1104900 h 4876800"/>
              <a:gd name="connsiteX25" fmla="*/ 2863850 w 4171950"/>
              <a:gd name="connsiteY25" fmla="*/ 1092200 h 4876800"/>
              <a:gd name="connsiteX26" fmla="*/ 3546475 w 4171950"/>
              <a:gd name="connsiteY26" fmla="*/ 1120775 h 4876800"/>
              <a:gd name="connsiteX27" fmla="*/ 3851275 w 4171950"/>
              <a:gd name="connsiteY27" fmla="*/ 1171575 h 4876800"/>
              <a:gd name="connsiteX28" fmla="*/ 4086225 w 4171950"/>
              <a:gd name="connsiteY28" fmla="*/ 1276350 h 4876800"/>
              <a:gd name="connsiteX29" fmla="*/ 4171950 w 4171950"/>
              <a:gd name="connsiteY29" fmla="*/ 1600200 h 4876800"/>
              <a:gd name="connsiteX30" fmla="*/ 3952875 w 4171950"/>
              <a:gd name="connsiteY30" fmla="*/ 2038350 h 4876800"/>
              <a:gd name="connsiteX31" fmla="*/ 3629025 w 4171950"/>
              <a:gd name="connsiteY31" fmla="*/ 2476500 h 4876800"/>
              <a:gd name="connsiteX32" fmla="*/ 2076450 w 4171950"/>
              <a:gd name="connsiteY32" fmla="*/ 4229100 h 4876800"/>
              <a:gd name="connsiteX33" fmla="*/ 1533525 w 4171950"/>
              <a:gd name="connsiteY3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171950" h="4876800">
                <a:moveTo>
                  <a:pt x="1533525" y="4876800"/>
                </a:moveTo>
                <a:lnTo>
                  <a:pt x="0" y="4867275"/>
                </a:lnTo>
                <a:lnTo>
                  <a:pt x="1250950" y="3533775"/>
                </a:lnTo>
                <a:lnTo>
                  <a:pt x="2139950" y="2625725"/>
                </a:lnTo>
                <a:lnTo>
                  <a:pt x="2832100" y="1962150"/>
                </a:lnTo>
                <a:lnTo>
                  <a:pt x="2933700" y="1819275"/>
                </a:lnTo>
                <a:lnTo>
                  <a:pt x="2876550" y="1695450"/>
                </a:lnTo>
                <a:lnTo>
                  <a:pt x="2752725" y="1647825"/>
                </a:lnTo>
                <a:lnTo>
                  <a:pt x="2466975" y="1619250"/>
                </a:lnTo>
                <a:lnTo>
                  <a:pt x="2038350" y="1533525"/>
                </a:lnTo>
                <a:lnTo>
                  <a:pt x="1838325" y="1352550"/>
                </a:lnTo>
                <a:lnTo>
                  <a:pt x="1762125" y="1247775"/>
                </a:lnTo>
                <a:lnTo>
                  <a:pt x="1790700" y="1085850"/>
                </a:lnTo>
                <a:lnTo>
                  <a:pt x="1866900" y="914400"/>
                </a:lnTo>
                <a:lnTo>
                  <a:pt x="1943100" y="847725"/>
                </a:lnTo>
                <a:lnTo>
                  <a:pt x="2035175" y="774700"/>
                </a:lnTo>
                <a:lnTo>
                  <a:pt x="2552700" y="476250"/>
                </a:lnTo>
                <a:lnTo>
                  <a:pt x="2806700" y="323850"/>
                </a:lnTo>
                <a:lnTo>
                  <a:pt x="3324225" y="0"/>
                </a:lnTo>
                <a:lnTo>
                  <a:pt x="4029075" y="0"/>
                </a:lnTo>
                <a:lnTo>
                  <a:pt x="3095625" y="590550"/>
                </a:lnTo>
                <a:lnTo>
                  <a:pt x="2619375" y="895350"/>
                </a:lnTo>
                <a:lnTo>
                  <a:pt x="2600325" y="981075"/>
                </a:lnTo>
                <a:lnTo>
                  <a:pt x="2638425" y="1066800"/>
                </a:lnTo>
                <a:lnTo>
                  <a:pt x="2695575" y="1104900"/>
                </a:lnTo>
                <a:cubicBezTo>
                  <a:pt x="2736850" y="1104900"/>
                  <a:pt x="2722033" y="1089554"/>
                  <a:pt x="2863850" y="1092200"/>
                </a:cubicBezTo>
                <a:cubicBezTo>
                  <a:pt x="3005667" y="1094846"/>
                  <a:pt x="3318933" y="1111250"/>
                  <a:pt x="3546475" y="1120775"/>
                </a:cubicBezTo>
                <a:lnTo>
                  <a:pt x="3851275" y="1171575"/>
                </a:lnTo>
                <a:lnTo>
                  <a:pt x="4086225" y="1276350"/>
                </a:lnTo>
                <a:cubicBezTo>
                  <a:pt x="4159250" y="1416050"/>
                  <a:pt x="4156075" y="1454150"/>
                  <a:pt x="4171950" y="1600200"/>
                </a:cubicBezTo>
                <a:cubicBezTo>
                  <a:pt x="4105275" y="1784350"/>
                  <a:pt x="4025900" y="1892300"/>
                  <a:pt x="3952875" y="2038350"/>
                </a:cubicBezTo>
                <a:lnTo>
                  <a:pt x="3629025" y="2476500"/>
                </a:lnTo>
                <a:lnTo>
                  <a:pt x="2076450" y="4229100"/>
                </a:lnTo>
                <a:lnTo>
                  <a:pt x="1533525" y="4876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 rot="10800000" flipH="1" flipV="1">
            <a:off x="2203279" y="248849"/>
            <a:ext cx="5112568" cy="1010277"/>
          </a:xfrm>
          <a:custGeom>
            <a:avLst/>
            <a:gdLst>
              <a:gd name="connsiteX0" fmla="*/ 0 w 3608680"/>
              <a:gd name="connsiteY0" fmla="*/ 0 h 923330"/>
              <a:gd name="connsiteX1" fmla="*/ 3608680 w 3608680"/>
              <a:gd name="connsiteY1" fmla="*/ 0 h 923330"/>
              <a:gd name="connsiteX2" fmla="*/ 3608680 w 3608680"/>
              <a:gd name="connsiteY2" fmla="*/ 923330 h 923330"/>
              <a:gd name="connsiteX3" fmla="*/ 0 w 3608680"/>
              <a:gd name="connsiteY3" fmla="*/ 923330 h 923330"/>
              <a:gd name="connsiteX4" fmla="*/ 0 w 3608680"/>
              <a:gd name="connsiteY4" fmla="*/ 0 h 923330"/>
              <a:gd name="connsiteX0" fmla="*/ 0 w 3608680"/>
              <a:gd name="connsiteY0" fmla="*/ 0 h 923330"/>
              <a:gd name="connsiteX1" fmla="*/ 3608680 w 3608680"/>
              <a:gd name="connsiteY1" fmla="*/ 0 h 923330"/>
              <a:gd name="connsiteX2" fmla="*/ 3608680 w 3608680"/>
              <a:gd name="connsiteY2" fmla="*/ 923330 h 923330"/>
              <a:gd name="connsiteX3" fmla="*/ 1623586 w 3608680"/>
              <a:gd name="connsiteY3" fmla="*/ 913548 h 923330"/>
              <a:gd name="connsiteX4" fmla="*/ 0 w 3608680"/>
              <a:gd name="connsiteY4" fmla="*/ 923330 h 923330"/>
              <a:gd name="connsiteX5" fmla="*/ 0 w 3608680"/>
              <a:gd name="connsiteY5" fmla="*/ 0 h 923330"/>
              <a:gd name="connsiteX0" fmla="*/ 0 w 3608680"/>
              <a:gd name="connsiteY0" fmla="*/ 0 h 923330"/>
              <a:gd name="connsiteX1" fmla="*/ 3608680 w 3608680"/>
              <a:gd name="connsiteY1" fmla="*/ 0 h 923330"/>
              <a:gd name="connsiteX2" fmla="*/ 3608680 w 3608680"/>
              <a:gd name="connsiteY2" fmla="*/ 923330 h 923330"/>
              <a:gd name="connsiteX3" fmla="*/ 1666116 w 3608680"/>
              <a:gd name="connsiteY3" fmla="*/ 637102 h 923330"/>
              <a:gd name="connsiteX4" fmla="*/ 0 w 3608680"/>
              <a:gd name="connsiteY4" fmla="*/ 923330 h 923330"/>
              <a:gd name="connsiteX5" fmla="*/ 0 w 3608680"/>
              <a:gd name="connsiteY5" fmla="*/ 0 h 923330"/>
              <a:gd name="connsiteX0" fmla="*/ 0 w 3608680"/>
              <a:gd name="connsiteY0" fmla="*/ 852 h 924182"/>
              <a:gd name="connsiteX1" fmla="*/ 1698014 w 3608680"/>
              <a:gd name="connsiteY1" fmla="*/ 0 h 924182"/>
              <a:gd name="connsiteX2" fmla="*/ 3608680 w 3608680"/>
              <a:gd name="connsiteY2" fmla="*/ 852 h 924182"/>
              <a:gd name="connsiteX3" fmla="*/ 3608680 w 3608680"/>
              <a:gd name="connsiteY3" fmla="*/ 924182 h 924182"/>
              <a:gd name="connsiteX4" fmla="*/ 1666116 w 3608680"/>
              <a:gd name="connsiteY4" fmla="*/ 637954 h 924182"/>
              <a:gd name="connsiteX5" fmla="*/ 0 w 3608680"/>
              <a:gd name="connsiteY5" fmla="*/ 924182 h 924182"/>
              <a:gd name="connsiteX6" fmla="*/ 0 w 3608680"/>
              <a:gd name="connsiteY6" fmla="*/ 852 h 924182"/>
              <a:gd name="connsiteX0" fmla="*/ 0 w 3608680"/>
              <a:gd name="connsiteY0" fmla="*/ 277299 h 1200629"/>
              <a:gd name="connsiteX1" fmla="*/ 1740544 w 3608680"/>
              <a:gd name="connsiteY1" fmla="*/ 0 h 1200629"/>
              <a:gd name="connsiteX2" fmla="*/ 3608680 w 3608680"/>
              <a:gd name="connsiteY2" fmla="*/ 277299 h 1200629"/>
              <a:gd name="connsiteX3" fmla="*/ 3608680 w 3608680"/>
              <a:gd name="connsiteY3" fmla="*/ 1200629 h 1200629"/>
              <a:gd name="connsiteX4" fmla="*/ 1666116 w 3608680"/>
              <a:gd name="connsiteY4" fmla="*/ 914401 h 1200629"/>
              <a:gd name="connsiteX5" fmla="*/ 0 w 3608680"/>
              <a:gd name="connsiteY5" fmla="*/ 1200629 h 1200629"/>
              <a:gd name="connsiteX6" fmla="*/ 0 w 3608680"/>
              <a:gd name="connsiteY6" fmla="*/ 277299 h 1200629"/>
              <a:gd name="connsiteX0" fmla="*/ 0 w 3608680"/>
              <a:gd name="connsiteY0" fmla="*/ 479085 h 1402415"/>
              <a:gd name="connsiteX1" fmla="*/ 1716793 w 3608680"/>
              <a:gd name="connsiteY1" fmla="*/ 0 h 1402415"/>
              <a:gd name="connsiteX2" fmla="*/ 3608680 w 3608680"/>
              <a:gd name="connsiteY2" fmla="*/ 479085 h 1402415"/>
              <a:gd name="connsiteX3" fmla="*/ 3608680 w 3608680"/>
              <a:gd name="connsiteY3" fmla="*/ 1402415 h 1402415"/>
              <a:gd name="connsiteX4" fmla="*/ 1666116 w 3608680"/>
              <a:gd name="connsiteY4" fmla="*/ 1116187 h 1402415"/>
              <a:gd name="connsiteX5" fmla="*/ 0 w 3608680"/>
              <a:gd name="connsiteY5" fmla="*/ 1402415 h 1402415"/>
              <a:gd name="connsiteX6" fmla="*/ 0 w 3608680"/>
              <a:gd name="connsiteY6" fmla="*/ 479085 h 1402415"/>
              <a:gd name="connsiteX0" fmla="*/ 0 w 3608680"/>
              <a:gd name="connsiteY0" fmla="*/ 479085 h 1402415"/>
              <a:gd name="connsiteX1" fmla="*/ 1716793 w 3608680"/>
              <a:gd name="connsiteY1" fmla="*/ 0 h 1402415"/>
              <a:gd name="connsiteX2" fmla="*/ 3608680 w 3608680"/>
              <a:gd name="connsiteY2" fmla="*/ 479085 h 1402415"/>
              <a:gd name="connsiteX3" fmla="*/ 3608680 w 3608680"/>
              <a:gd name="connsiteY3" fmla="*/ 1402415 h 1402415"/>
              <a:gd name="connsiteX4" fmla="*/ 1655041 w 3608680"/>
              <a:gd name="connsiteY4" fmla="*/ 867358 h 1402415"/>
              <a:gd name="connsiteX5" fmla="*/ 0 w 3608680"/>
              <a:gd name="connsiteY5" fmla="*/ 1402415 h 1402415"/>
              <a:gd name="connsiteX6" fmla="*/ 0 w 3608680"/>
              <a:gd name="connsiteY6" fmla="*/ 479085 h 1402415"/>
              <a:gd name="connsiteX0" fmla="*/ 0 w 3608680"/>
              <a:gd name="connsiteY0" fmla="*/ 479085 h 1402415"/>
              <a:gd name="connsiteX1" fmla="*/ 1716793 w 3608680"/>
              <a:gd name="connsiteY1" fmla="*/ 0 h 1402415"/>
              <a:gd name="connsiteX2" fmla="*/ 3608680 w 3608680"/>
              <a:gd name="connsiteY2" fmla="*/ 479085 h 1402415"/>
              <a:gd name="connsiteX3" fmla="*/ 3608680 w 3608680"/>
              <a:gd name="connsiteY3" fmla="*/ 1402415 h 1402415"/>
              <a:gd name="connsiteX4" fmla="*/ 1676085 w 3608680"/>
              <a:gd name="connsiteY4" fmla="*/ 742862 h 1402415"/>
              <a:gd name="connsiteX5" fmla="*/ 0 w 3608680"/>
              <a:gd name="connsiteY5" fmla="*/ 1402415 h 1402415"/>
              <a:gd name="connsiteX6" fmla="*/ 0 w 3608680"/>
              <a:gd name="connsiteY6" fmla="*/ 479085 h 1402415"/>
              <a:gd name="connsiteX0" fmla="*/ 0 w 3608680"/>
              <a:gd name="connsiteY0" fmla="*/ 556375 h 1479705"/>
              <a:gd name="connsiteX1" fmla="*/ 1671998 w 3608680"/>
              <a:gd name="connsiteY1" fmla="*/ 0 h 1479705"/>
              <a:gd name="connsiteX2" fmla="*/ 3608680 w 3608680"/>
              <a:gd name="connsiteY2" fmla="*/ 556375 h 1479705"/>
              <a:gd name="connsiteX3" fmla="*/ 3608680 w 3608680"/>
              <a:gd name="connsiteY3" fmla="*/ 1479705 h 1479705"/>
              <a:gd name="connsiteX4" fmla="*/ 1676085 w 3608680"/>
              <a:gd name="connsiteY4" fmla="*/ 820152 h 1479705"/>
              <a:gd name="connsiteX5" fmla="*/ 0 w 3608680"/>
              <a:gd name="connsiteY5" fmla="*/ 1479705 h 1479705"/>
              <a:gd name="connsiteX6" fmla="*/ 0 w 3608680"/>
              <a:gd name="connsiteY6" fmla="*/ 556375 h 147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8680" h="1479705">
                <a:moveTo>
                  <a:pt x="0" y="556375"/>
                </a:moveTo>
                <a:lnTo>
                  <a:pt x="1671998" y="0"/>
                </a:lnTo>
                <a:lnTo>
                  <a:pt x="3608680" y="556375"/>
                </a:lnTo>
                <a:lnTo>
                  <a:pt x="3608680" y="1479705"/>
                </a:lnTo>
                <a:lnTo>
                  <a:pt x="1676085" y="820152"/>
                </a:lnTo>
                <a:lnTo>
                  <a:pt x="0" y="1479705"/>
                </a:lnTo>
                <a:lnTo>
                  <a:pt x="0" y="556375"/>
                </a:lnTo>
                <a:close/>
              </a:path>
            </a:pathLst>
          </a:cu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u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  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  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S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</a:t>
            </a:r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</a:t>
            </a:r>
            <a:endParaRPr lang="pt-BR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865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2176</TotalTime>
  <Words>49</Words>
  <Application>Microsoft Office PowerPoint</Application>
  <PresentationFormat>Apresentação na tela (4:3)</PresentationFormat>
  <Paragraphs>37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Default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Connect</dc:creator>
  <cp:lastModifiedBy>Marcia Madeira</cp:lastModifiedBy>
  <cp:revision>108</cp:revision>
  <dcterms:created xsi:type="dcterms:W3CDTF">2015-07-01T13:17:54Z</dcterms:created>
  <dcterms:modified xsi:type="dcterms:W3CDTF">2015-09-02T13:37:00Z</dcterms:modified>
</cp:coreProperties>
</file>